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80" r:id="rId3"/>
    <p:sldId id="282" r:id="rId4"/>
    <p:sldId id="272" r:id="rId5"/>
    <p:sldId id="273" r:id="rId6"/>
    <p:sldId id="274" r:id="rId7"/>
    <p:sldId id="275" r:id="rId8"/>
    <p:sldId id="257" r:id="rId9"/>
    <p:sldId id="258" r:id="rId10"/>
    <p:sldId id="259" r:id="rId11"/>
    <p:sldId id="260" r:id="rId12"/>
    <p:sldId id="283" r:id="rId13"/>
    <p:sldId id="276" r:id="rId14"/>
    <p:sldId id="277" r:id="rId15"/>
    <p:sldId id="268" r:id="rId16"/>
    <p:sldId id="269" r:id="rId17"/>
    <p:sldId id="270" r:id="rId18"/>
    <p:sldId id="271" r:id="rId19"/>
    <p:sldId id="278" r:id="rId20"/>
    <p:sldId id="290" r:id="rId21"/>
    <p:sldId id="261" r:id="rId22"/>
    <p:sldId id="262" r:id="rId23"/>
    <p:sldId id="263" r:id="rId24"/>
    <p:sldId id="264" r:id="rId25"/>
    <p:sldId id="285" r:id="rId26"/>
    <p:sldId id="265" r:id="rId27"/>
    <p:sldId id="266" r:id="rId28"/>
    <p:sldId id="267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3"/>
    <a:srgbClr val="F9C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88"/>
    <p:restoredTop sz="94686"/>
  </p:normalViewPr>
  <p:slideViewPr>
    <p:cSldViewPr snapToGrid="0" snapToObjects="1">
      <p:cViewPr varScale="1">
        <p:scale>
          <a:sx n="64" d="100"/>
          <a:sy n="64" d="100"/>
        </p:scale>
        <p:origin x="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72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24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18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66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29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28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24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1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2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75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62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942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075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82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6D1D68-8F9C-9442-B796-CE38DC41F1FA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17819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972497-B9F0-D04A-AB1F-203FD00D3A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78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79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42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407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81750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6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49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4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A93FD-E13E-934C-99A8-740F222465C2}" type="datetimeFigureOut">
              <a:rPr lang="fi-FI" smtClean="0"/>
              <a:t>24.9.2018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FC7B-83DC-0D4F-9D3B-C7A47C0F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7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1" y="6121060"/>
            <a:ext cx="1363518" cy="359437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1953490" y="6162278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rgbClr val="34343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Järjestöbarometri 2018</a:t>
            </a:r>
          </a:p>
        </p:txBody>
      </p:sp>
    </p:spTree>
    <p:extLst>
      <p:ext uri="{BB962C8B-B14F-4D97-AF65-F5344CB8AC3E}">
        <p14:creationId xmlns:p14="http://schemas.microsoft.com/office/powerpoint/2010/main" val="138590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 txBox="1">
            <a:spLocks/>
          </p:cNvSpPr>
          <p:nvPr/>
        </p:nvSpPr>
        <p:spPr>
          <a:xfrm>
            <a:off x="0" y="941863"/>
            <a:ext cx="12192000" cy="1122560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100"/>
              </a:lnSpc>
              <a:spcBef>
                <a:spcPts val="0"/>
              </a:spcBef>
              <a:buFont typeface="Arial"/>
              <a:buNone/>
              <a:tabLst>
                <a:tab pos="736600" algn="l"/>
              </a:tabLst>
            </a:pPr>
            <a:r>
              <a:rPr lang="fi-FI" sz="8000" b="1" spc="200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Järje</a:t>
            </a:r>
            <a:r>
              <a:rPr lang="fi-FI" sz="8000" b="1" spc="300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st</a:t>
            </a:r>
            <a:r>
              <a:rPr lang="fi-FI" sz="8000" b="1" spc="200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öbarome</a:t>
            </a:r>
            <a:r>
              <a:rPr lang="fi-FI" sz="8000" b="1" spc="300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tri</a:t>
            </a:r>
            <a:r>
              <a:rPr lang="fi-FI" sz="8000" spc="200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 2018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60" y="5736325"/>
            <a:ext cx="2064470" cy="5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34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63950" y="4574394"/>
            <a:ext cx="1809947" cy="1498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12000" b="1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3</a:t>
            </a: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1904212" y="4677440"/>
            <a:ext cx="6905513" cy="1122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100"/>
              </a:lnSpc>
              <a:spcBef>
                <a:spcPts val="0"/>
              </a:spcBef>
              <a:buNone/>
              <a:tabLst>
                <a:tab pos="736600" algn="l"/>
              </a:tabLst>
            </a:pPr>
            <a:r>
              <a:rPr lang="fi-FI" sz="4800" spc="100" dirty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Valtakunnalliset</a:t>
            </a:r>
            <a:br>
              <a:rPr lang="fi-FI" sz="4800" spc="100" dirty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</a:br>
            <a:r>
              <a:rPr lang="fi-FI" sz="4800" spc="100" dirty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järjestöt</a:t>
            </a:r>
          </a:p>
        </p:txBody>
      </p:sp>
    </p:spTree>
    <p:extLst>
      <p:ext uri="{BB962C8B-B14F-4D97-AF65-F5344CB8AC3E}">
        <p14:creationId xmlns:p14="http://schemas.microsoft.com/office/powerpoint/2010/main" val="172857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1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85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75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48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1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63950" y="4574394"/>
            <a:ext cx="1809947" cy="1498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12000" b="1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4</a:t>
            </a: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1904212" y="4677440"/>
            <a:ext cx="6905513" cy="1122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100"/>
              </a:lnSpc>
              <a:spcBef>
                <a:spcPts val="0"/>
              </a:spcBef>
              <a:buNone/>
              <a:tabLst>
                <a:tab pos="736600" algn="l"/>
              </a:tabLst>
            </a:pPr>
            <a:r>
              <a:rPr lang="fi-FI" sz="4800" spc="100" dirty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Järjestöt ja</a:t>
            </a:r>
            <a:br>
              <a:rPr lang="fi-FI" sz="4800" spc="100" dirty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</a:br>
            <a:r>
              <a:rPr lang="fi-FI" sz="4800" spc="100" dirty="0" err="1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sote</a:t>
            </a:r>
            <a:r>
              <a:rPr lang="fi-FI" sz="4800" spc="100" dirty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-uudistus</a:t>
            </a:r>
          </a:p>
        </p:txBody>
      </p:sp>
    </p:spTree>
    <p:extLst>
      <p:ext uri="{BB962C8B-B14F-4D97-AF65-F5344CB8AC3E}">
        <p14:creationId xmlns:p14="http://schemas.microsoft.com/office/powerpoint/2010/main" val="1427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63950" y="4574394"/>
            <a:ext cx="1809947" cy="1498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12000" b="1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2</a:t>
            </a: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1894785" y="4677440"/>
            <a:ext cx="6905513" cy="1122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100"/>
              </a:lnSpc>
              <a:spcBef>
                <a:spcPts val="0"/>
              </a:spcBef>
              <a:buFont typeface="Arial"/>
              <a:buNone/>
              <a:tabLst>
                <a:tab pos="736600" algn="l"/>
              </a:tabLst>
            </a:pPr>
            <a:r>
              <a:rPr lang="fi-FI" sz="4800" spc="100" dirty="0">
                <a:solidFill>
                  <a:srgbClr val="34343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Paikallis-</a:t>
            </a:r>
            <a:br>
              <a:rPr lang="fi-FI" sz="4800" spc="100" dirty="0">
                <a:solidFill>
                  <a:srgbClr val="343433"/>
                </a:solidFill>
                <a:latin typeface="VAG Rounded Std Thin" charset="0"/>
                <a:ea typeface="VAG Rounded Std Thin" charset="0"/>
                <a:cs typeface="VAG Rounded Std Thin" charset="0"/>
              </a:rPr>
            </a:br>
            <a:r>
              <a:rPr lang="fi-FI" sz="4800" spc="100" dirty="0">
                <a:solidFill>
                  <a:srgbClr val="34343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yhdistykset</a:t>
            </a:r>
          </a:p>
        </p:txBody>
      </p:sp>
    </p:spTree>
    <p:extLst>
      <p:ext uri="{BB962C8B-B14F-4D97-AF65-F5344CB8AC3E}">
        <p14:creationId xmlns:p14="http://schemas.microsoft.com/office/powerpoint/2010/main" val="279863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38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42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51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63950" y="4574394"/>
            <a:ext cx="1809947" cy="2283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12000" b="1" dirty="0">
                <a:solidFill>
                  <a:srgbClr val="F9C623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5</a:t>
            </a:r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1904212" y="4677439"/>
            <a:ext cx="9926427" cy="1710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100"/>
              </a:lnSpc>
              <a:spcBef>
                <a:spcPts val="0"/>
              </a:spcBef>
              <a:buNone/>
              <a:tabLst>
                <a:tab pos="736600" algn="l"/>
              </a:tabLst>
            </a:pPr>
            <a:r>
              <a:rPr lang="fi-FI" sz="4800" spc="100" dirty="0" err="1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Sosiaali</a:t>
            </a:r>
            <a:r>
              <a:rPr lang="fi-FI" sz="4800" spc="100" dirty="0">
                <a:solidFill>
                  <a:schemeClr val="bg1"/>
                </a:solidFill>
                <a:latin typeface="VAG Rounded Std Thin" charset="0"/>
                <a:ea typeface="VAG Rounded Std Thin" charset="0"/>
                <a:cs typeface="VAG Rounded Std Thin" charset="0"/>
              </a:rPr>
              <a:t>- ja terveysyhdistysten toiminnan päättyminen</a:t>
            </a:r>
          </a:p>
        </p:txBody>
      </p:sp>
    </p:spTree>
    <p:extLst>
      <p:ext uri="{BB962C8B-B14F-4D97-AF65-F5344CB8AC3E}">
        <p14:creationId xmlns:p14="http://schemas.microsoft.com/office/powerpoint/2010/main" val="1211345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89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9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7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02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6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20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62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56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0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9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</Words>
  <Application>Microsoft Office PowerPoint</Application>
  <PresentationFormat>Laajakuva</PresentationFormat>
  <Paragraphs>9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VAG Rounded Std Thin</vt:lpstr>
      <vt:lpstr>Office-teema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Juha Peltosalmi</cp:lastModifiedBy>
  <cp:revision>15</cp:revision>
  <dcterms:created xsi:type="dcterms:W3CDTF">2018-09-20T11:52:21Z</dcterms:created>
  <dcterms:modified xsi:type="dcterms:W3CDTF">2018-09-24T10:28:22Z</dcterms:modified>
</cp:coreProperties>
</file>