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69" r:id="rId7"/>
    <p:sldId id="270" r:id="rId8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0" d="100"/>
          <a:sy n="90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36B27AB-221B-4227-8712-008D453F1DB1}" type="datetime1">
              <a:rPr lang="fi-FI" smtClean="0"/>
              <a:t>22.5.2019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D3690-57BB-483A-83C1-9D9164AE49B9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 smtClean="0"/>
              <a:t>Muokkaa tekstin perustyylejä napsauttamalla</a:t>
            </a:r>
          </a:p>
          <a:p>
            <a:pPr lvl="1" rtl="0"/>
            <a:r>
              <a:rPr lang="fi-FI" noProof="0" dirty="0" smtClean="0"/>
              <a:t>Toinen taso</a:t>
            </a:r>
          </a:p>
          <a:p>
            <a:pPr lvl="2" rtl="0"/>
            <a:r>
              <a:rPr lang="fi-FI" noProof="0" dirty="0" smtClean="0"/>
              <a:t>Kolmas taso</a:t>
            </a:r>
          </a:p>
          <a:p>
            <a:pPr lvl="3" rtl="0"/>
            <a:r>
              <a:rPr lang="fi-FI" noProof="0" dirty="0" smtClean="0"/>
              <a:t>Neljäs taso</a:t>
            </a:r>
          </a:p>
          <a:p>
            <a:pPr lvl="4" rtl="0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035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noProof="0" smtClean="0"/>
              <a:t>2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47730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noProof="0" smtClean="0"/>
              <a:t>3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83536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noProof="0" smtClean="0"/>
              <a:t>4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3862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ksi kuvaa kuvatekste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7" name="Puolivapaa piirto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5400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18" name="Puolivapaa piirto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9" name="Kuvan paikkamerkki 18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20" name="Tekstin paikkamerkki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5400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olme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7" name="Puolivapaa piirto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8" name="Puolivapaa piirto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9" name="Kuvan paikkamerkki 18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2" name="Puolivapaa piirto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3" name="Kuvan paikkamerkki 12" descr="Tyhjä paikkamerkki kuvan lisäämistä varten. Napsauta paikkamerkkiä ja valitse kuva, jonka haluat lisätä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i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i-FI" smtClean="0"/>
              <a:t>Muokkaa perustyyl. napsautt.</a:t>
            </a:r>
            <a:endParaRPr lang="fi"/>
          </a:p>
        </p:txBody>
      </p:sp>
      <p:sp>
        <p:nvSpPr>
          <p:cNvPr id="8" name="Puolivapaa piirto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9" name="Kuvan paikkamerkki 8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0" name="Puolivapaa piirto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1" name="Kuvan paikkamerkki 10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2" name="Puolivapaa piirto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3" name="Kuvan paikkamerkki 12" descr="Tyhjä paikkamerkki kuvan lisäämistä varten. Napsauta paikkamerkkiä ja valitse kuva, jonka haluat lisätä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4" name="Puolivapaa piirto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20" name="Puolivapaa piirto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21" name="Kuvan paikkamerkki 20" descr="Tyhjä paikkamerkki kuvan lisäämistä varten. Napsauta paikkamerkkiä ja valitse kuva, jonka haluat lisätä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90DCC91-912C-467B-81F8-0961728034F2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72948F-E0DC-482E-BAC0-2775C399C1F7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D25A80-E162-43C5-9A6B-7A2DF987B9F8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0E03F1A-3D64-4C2D-BD2E-7000327C784B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50C5D82-BF27-45A0-9B3D-A31618B9E2D8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19AB88-A1EB-45BC-AAC2-AFE100813DFA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B68A553-501F-4BDD-9B57-01B4335960EE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8871DCD-4078-45D5-8559-E7CE90EBBD4A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uolivapaa piirto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12" name="Kuvan paikkamerkki 11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9448E5B-04E8-4DC0-8712-0D57636819C2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noProof="0" dirty="0" smtClean="0"/>
              <a:t>Muokkaa otsikon perustyyliä napsauttamalla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 dirty="0"/>
              <a:t>Muokkaa tekstin perustyylejä napsauttamalla</a:t>
            </a:r>
          </a:p>
          <a:p>
            <a:pPr lvl="1" rtl="0"/>
            <a:r>
              <a:rPr lang="fi-FI" noProof="0" dirty="0"/>
              <a:t>Toinen taso</a:t>
            </a:r>
          </a:p>
          <a:p>
            <a:pPr lvl="2" rtl="0"/>
            <a:r>
              <a:rPr lang="fi-FI" noProof="0" dirty="0"/>
              <a:t>Kolmas taso</a:t>
            </a:r>
          </a:p>
          <a:p>
            <a:pPr lvl="3" rtl="0"/>
            <a:r>
              <a:rPr lang="fi-FI" noProof="0" dirty="0"/>
              <a:t>Neljäs taso</a:t>
            </a:r>
          </a:p>
          <a:p>
            <a:pPr lvl="4" rtl="0"/>
            <a:r>
              <a:rPr lang="fi-FI" noProof="0" dirty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08C1CD93-1527-445A-954F-D9992F1F868A}" type="datetime1">
              <a:rPr lang="fi-FI" smtClean="0"/>
              <a:pPr/>
              <a:t>22.5.2019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fi-FI" dirty="0" smtClean="0"/>
              <a:t>Oulun normaalikoulu 7-9 ja lukio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fi-FI" sz="2400" dirty="0" smtClean="0"/>
              <a:t>Koulun </a:t>
            </a:r>
            <a:r>
              <a:rPr lang="fi-FI" sz="2400" dirty="0"/>
              <a:t> tavoitteena on </a:t>
            </a:r>
            <a:r>
              <a:rPr lang="fi-FI" sz="2400" dirty="0" smtClean="0"/>
              <a:t>kouluyhteisön terveys-ja hyvinvointiajattelun näkyminen kouluyhteisön arjessa</a:t>
            </a:r>
            <a:endParaRPr lang="fi-FI" sz="24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 smtClean="0"/>
              <a:t>Hyvinvoinnin edistäminen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fi-FI" dirty="0" err="1" smtClean="0"/>
              <a:t>Ryhmäyttämispäivät</a:t>
            </a:r>
            <a:r>
              <a:rPr lang="fi-FI" dirty="0" smtClean="0"/>
              <a:t> (</a:t>
            </a:r>
            <a:r>
              <a:rPr lang="fi-FI" dirty="0" err="1" smtClean="0"/>
              <a:t>oppilaat,opettajat,oppilashuollon</a:t>
            </a:r>
            <a:r>
              <a:rPr lang="fi-FI" dirty="0" smtClean="0"/>
              <a:t> edustajat, tukioppilaat, erityisopettaja, nuorisotoimi)</a:t>
            </a:r>
          </a:p>
          <a:p>
            <a:pPr rtl="0"/>
            <a:r>
              <a:rPr lang="fi-FI" dirty="0" smtClean="0"/>
              <a:t>ETK-kurssi 0,5vvh 7lk ja 8lk</a:t>
            </a:r>
          </a:p>
          <a:p>
            <a:pPr rtl="0"/>
            <a:r>
              <a:rPr lang="fi-FI" dirty="0" smtClean="0"/>
              <a:t>Toiminnalliset vanhempainillat ( esittely, tutustuminen)</a:t>
            </a:r>
          </a:p>
          <a:p>
            <a:pPr rtl="0"/>
            <a:r>
              <a:rPr lang="fi-FI" dirty="0" smtClean="0"/>
              <a:t>Tukioppilaat mukana luokkien ,kouluyhteisön hyvinvoinnin edistämisessä</a:t>
            </a:r>
          </a:p>
          <a:p>
            <a:pPr rtl="0"/>
            <a:r>
              <a:rPr lang="fi-FI" dirty="0" smtClean="0"/>
              <a:t>Oppilaskunta( tapahtumat, teemapäivät, vaikuttaminen ..)</a:t>
            </a:r>
          </a:p>
          <a:p>
            <a:pPr rtl="0"/>
            <a:r>
              <a:rPr lang="fi-FI" dirty="0" smtClean="0"/>
              <a:t>Yhteistyö kolmannen sektorin kanssa (tyttöjen talo, poikien talo )</a:t>
            </a:r>
          </a:p>
          <a:p>
            <a:pPr rtl="0"/>
            <a:r>
              <a:rPr lang="fi-FI" dirty="0" smtClean="0"/>
              <a:t>Vapaaehtoistyön kerho</a:t>
            </a:r>
          </a:p>
          <a:p>
            <a:pPr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smtClean="0"/>
              <a:t>Hyvinvoinnin edistämiseen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r>
              <a:rPr lang="fi-FI" dirty="0" smtClean="0"/>
              <a:t>Kivakoulutoiminta</a:t>
            </a:r>
          </a:p>
          <a:p>
            <a:pPr rtl="0"/>
            <a:r>
              <a:rPr lang="fi-FI" dirty="0" smtClean="0"/>
              <a:t>Lisää aktiivisuutta koulupäivään</a:t>
            </a:r>
          </a:p>
          <a:p>
            <a:pPr rtl="0"/>
            <a:r>
              <a:rPr lang="fi-FI" dirty="0" smtClean="0"/>
              <a:t>Virkistysraha luokille</a:t>
            </a:r>
          </a:p>
          <a:p>
            <a:pPr rtl="0"/>
            <a:r>
              <a:rPr lang="fi-FI" dirty="0" smtClean="0"/>
              <a:t>Jaksonvaihtoiltapäivät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r>
              <a:rPr lang="fi-FI" dirty="0" smtClean="0"/>
              <a:t>Luokanvalvojan opas</a:t>
            </a:r>
          </a:p>
          <a:p>
            <a:pPr rtl="0"/>
            <a:r>
              <a:rPr lang="fi-FI" dirty="0" smtClean="0"/>
              <a:t>Oppilashuollon kello &amp; Hyvinvointikello</a:t>
            </a:r>
          </a:p>
          <a:p>
            <a:pPr rtl="0"/>
            <a:r>
              <a:rPr lang="fi-FI" dirty="0" smtClean="0"/>
              <a:t>Henkilökunnan hyvinvoinnin edistäminen (teatteri, pelit, liikunta)</a:t>
            </a:r>
          </a:p>
          <a:p>
            <a:pPr rtl="0"/>
            <a:r>
              <a:rPr lang="fi-FI" dirty="0" smtClean="0"/>
              <a:t>Yhteistyö työterveyshuollon ja kiinteistön omistajan kanssa (vanha koulurakennus)</a:t>
            </a:r>
          </a:p>
          <a:p>
            <a:pPr rtl="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pset ystävä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379_TF03896101" id="{3E3FE09D-6089-4EDC-AC6C-8654FCAF671D}" vid="{F02C0A4D-4045-43E2-868E-D7BA4F26F211}"/>
    </a:ext>
  </a:extLst>
</a:theme>
</file>

<file path=ppt/theme/theme2.xml><?xml version="1.0" encoding="utf-8"?>
<a:theme xmlns:a="http://schemas.openxmlformats.org/drawingml/2006/main" name="Office-te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ABB6CFE1CBDAB4DA3D81390ACDEF98B" ma:contentTypeVersion="2" ma:contentTypeDescription="Luo uusi asiakirja." ma:contentTypeScope="" ma:versionID="41ef839944bb0cca7afaabcc1d0a8db2">
  <xsd:schema xmlns:xsd="http://www.w3.org/2001/XMLSchema" xmlns:xs="http://www.w3.org/2001/XMLSchema" xmlns:p="http://schemas.microsoft.com/office/2006/metadata/properties" xmlns:ns2="e856adf7-ac8c-4240-87b1-c22e28a95097" targetNamespace="http://schemas.microsoft.com/office/2006/metadata/properties" ma:root="true" ma:fieldsID="98b7a6679775d77eef9cbcb025452cc9" ns2:_="">
    <xsd:import namespace="e856adf7-ac8c-4240-87b1-c22e28a950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56adf7-ac8c-4240-87b1-c22e28a950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schemas.microsoft.com/office/infopath/2007/PartnerControls"/>
    <ds:schemaRef ds:uri="http://purl.org/dc/elements/1.1/"/>
    <ds:schemaRef ds:uri="e856adf7-ac8c-4240-87b1-c22e28a95097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77C3D-53A6-4D57-8A7D-33AF1C807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56adf7-ac8c-4240-87b1-c22e28a95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Lapset koulupihalla, opetusesitys, albumi (laajakuva)</Template>
  <TotalTime>22</TotalTime>
  <Words>98</Words>
  <Application>Microsoft Office PowerPoint</Application>
  <PresentationFormat>Laajakuva</PresentationFormat>
  <Paragraphs>23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Lapset ystävät 16 x 9</vt:lpstr>
      <vt:lpstr>Oulun normaalikoulu 7-9 ja lukio</vt:lpstr>
      <vt:lpstr>Koulun  tavoitteena on kouluyhteisön terveys-ja hyvinvointiajattelun näkyminen kouluyhteisön arjessa</vt:lpstr>
      <vt:lpstr>Hyvinvoinnin edistäminen</vt:lpstr>
      <vt:lpstr>Hyvinvoinnin edistämiseen</vt:lpstr>
    </vt:vector>
  </TitlesOfParts>
  <Company>Oulun yliopisto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Oulun normaalikoulu 7-9 ja lukio</dc:title>
  <dc:creator>Wedman Jussi Hermanni</dc:creator>
  <cp:keywords/>
  <cp:lastModifiedBy>Päivi Nykyri</cp:lastModifiedBy>
  <cp:revision>9</cp:revision>
  <dcterms:created xsi:type="dcterms:W3CDTF">2019-03-31T13:39:05Z</dcterms:created>
  <dcterms:modified xsi:type="dcterms:W3CDTF">2019-05-22T06:42:26Z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0x0101003ABB6CFE1CBDAB4DA3D81390ACDEF98B</vt:lpwstr>
  </property>
</Properties>
</file>