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4"/>
    <p:sldMasterId id="2147483660" r:id="rId5"/>
    <p:sldMasterId id="2147483668" r:id="rId6"/>
    <p:sldMasterId id="2147483676" r:id="rId7"/>
    <p:sldMasterId id="2147483684" r:id="rId8"/>
    <p:sldMasterId id="2147483692" r:id="rId9"/>
  </p:sldMasterIdLst>
  <p:notesMasterIdLst>
    <p:notesMasterId r:id="rId24"/>
  </p:notesMasterIdLst>
  <p:sldIdLst>
    <p:sldId id="286" r:id="rId10"/>
    <p:sldId id="269" r:id="rId11"/>
    <p:sldId id="293" r:id="rId12"/>
    <p:sldId id="294" r:id="rId13"/>
    <p:sldId id="295" r:id="rId14"/>
    <p:sldId id="296" r:id="rId15"/>
    <p:sldId id="297" r:id="rId16"/>
    <p:sldId id="301" r:id="rId17"/>
    <p:sldId id="302" r:id="rId18"/>
    <p:sldId id="303" r:id="rId19"/>
    <p:sldId id="304" r:id="rId20"/>
    <p:sldId id="305" r:id="rId21"/>
    <p:sldId id="306" r:id="rId22"/>
    <p:sldId id="271" r:id="rId2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3232"/>
    <a:srgbClr val="202188"/>
    <a:srgbClr val="E5007D"/>
    <a:srgbClr val="00B7EB"/>
    <a:srgbClr val="FAD21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1CB5B6-0424-414E-9B0B-41A773EB9D30}" v="35" dt="2020-09-06T21:05:56.4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4786" autoAdjust="0"/>
    <p:restoredTop sz="89879" autoAdjust="0"/>
  </p:normalViewPr>
  <p:slideViewPr>
    <p:cSldViewPr snapToGrid="0" snapToObjects="1">
      <p:cViewPr varScale="1">
        <p:scale>
          <a:sx n="57" d="100"/>
          <a:sy n="57" d="100"/>
        </p:scale>
        <p:origin x="956" y="3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snapToObjects="1">
      <p:cViewPr varScale="1">
        <p:scale>
          <a:sx n="48" d="100"/>
          <a:sy n="48" d="100"/>
        </p:scale>
        <p:origin x="2684"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tableStyles" Target="tableStyles.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pio Jaakkola" userId="417fc4980ea64430" providerId="LiveId" clId="{EA1CB5B6-0424-414E-9B0B-41A773EB9D30}"/>
    <pc:docChg chg="undo custSel delSld modSld">
      <pc:chgData name="Tapio Jaakkola" userId="417fc4980ea64430" providerId="LiveId" clId="{EA1CB5B6-0424-414E-9B0B-41A773EB9D30}" dt="2020-09-08T13:03:37.324" v="1969" actId="6549"/>
      <pc:docMkLst>
        <pc:docMk/>
      </pc:docMkLst>
      <pc:sldChg chg="modSp mod">
        <pc:chgData name="Tapio Jaakkola" userId="417fc4980ea64430" providerId="LiveId" clId="{EA1CB5B6-0424-414E-9B0B-41A773EB9D30}" dt="2020-09-06T20:57:10.970" v="1835" actId="14100"/>
        <pc:sldMkLst>
          <pc:docMk/>
          <pc:sldMk cId="1127640841" sldId="269"/>
        </pc:sldMkLst>
        <pc:spChg chg="mod">
          <ac:chgData name="Tapio Jaakkola" userId="417fc4980ea64430" providerId="LiveId" clId="{EA1CB5B6-0424-414E-9B0B-41A773EB9D30}" dt="2020-09-06T20:57:10.970" v="1835" actId="14100"/>
          <ac:spMkLst>
            <pc:docMk/>
            <pc:sldMk cId="1127640841" sldId="269"/>
            <ac:spMk id="2" creationId="{00000000-0000-0000-0000-000000000000}"/>
          </ac:spMkLst>
        </pc:spChg>
        <pc:spChg chg="mod">
          <ac:chgData name="Tapio Jaakkola" userId="417fc4980ea64430" providerId="LiveId" clId="{EA1CB5B6-0424-414E-9B0B-41A773EB9D30}" dt="2020-09-06T20:57:08.205" v="1834" actId="14100"/>
          <ac:spMkLst>
            <pc:docMk/>
            <pc:sldMk cId="1127640841" sldId="269"/>
            <ac:spMk id="3" creationId="{00000000-0000-0000-0000-000000000000}"/>
          </ac:spMkLst>
        </pc:spChg>
      </pc:sldChg>
      <pc:sldChg chg="modSp mod modNotesTx">
        <pc:chgData name="Tapio Jaakkola" userId="417fc4980ea64430" providerId="LiveId" clId="{EA1CB5B6-0424-414E-9B0B-41A773EB9D30}" dt="2020-09-08T13:02:31.126" v="1966" actId="14100"/>
        <pc:sldMkLst>
          <pc:docMk/>
          <pc:sldMk cId="736667558" sldId="286"/>
        </pc:sldMkLst>
        <pc:spChg chg="mod">
          <ac:chgData name="Tapio Jaakkola" userId="417fc4980ea64430" providerId="LiveId" clId="{EA1CB5B6-0424-414E-9B0B-41A773EB9D30}" dt="2020-09-08T13:02:27.503" v="1965" actId="14100"/>
          <ac:spMkLst>
            <pc:docMk/>
            <pc:sldMk cId="736667558" sldId="286"/>
            <ac:spMk id="2" creationId="{00000000-0000-0000-0000-000000000000}"/>
          </ac:spMkLst>
        </pc:spChg>
        <pc:spChg chg="mod">
          <ac:chgData name="Tapio Jaakkola" userId="417fc4980ea64430" providerId="LiveId" clId="{EA1CB5B6-0424-414E-9B0B-41A773EB9D30}" dt="2020-09-08T13:02:31.126" v="1966" actId="14100"/>
          <ac:spMkLst>
            <pc:docMk/>
            <pc:sldMk cId="736667558" sldId="286"/>
            <ac:spMk id="3" creationId="{00000000-0000-0000-0000-000000000000}"/>
          </ac:spMkLst>
        </pc:spChg>
      </pc:sldChg>
      <pc:sldChg chg="modSp mod">
        <pc:chgData name="Tapio Jaakkola" userId="417fc4980ea64430" providerId="LiveId" clId="{EA1CB5B6-0424-414E-9B0B-41A773EB9D30}" dt="2020-09-06T20:57:35.711" v="1842" actId="20577"/>
        <pc:sldMkLst>
          <pc:docMk/>
          <pc:sldMk cId="4233575364" sldId="293"/>
        </pc:sldMkLst>
        <pc:spChg chg="mod">
          <ac:chgData name="Tapio Jaakkola" userId="417fc4980ea64430" providerId="LiveId" clId="{EA1CB5B6-0424-414E-9B0B-41A773EB9D30}" dt="2020-09-06T20:57:18.213" v="1837" actId="14100"/>
          <ac:spMkLst>
            <pc:docMk/>
            <pc:sldMk cId="4233575364" sldId="293"/>
            <ac:spMk id="2" creationId="{00000000-0000-0000-0000-000000000000}"/>
          </ac:spMkLst>
        </pc:spChg>
        <pc:spChg chg="mod">
          <ac:chgData name="Tapio Jaakkola" userId="417fc4980ea64430" providerId="LiveId" clId="{EA1CB5B6-0424-414E-9B0B-41A773EB9D30}" dt="2020-09-06T20:57:35.711" v="1842" actId="20577"/>
          <ac:spMkLst>
            <pc:docMk/>
            <pc:sldMk cId="4233575364" sldId="293"/>
            <ac:spMk id="3" creationId="{00000000-0000-0000-0000-000000000000}"/>
          </ac:spMkLst>
        </pc:spChg>
      </pc:sldChg>
      <pc:sldChg chg="addSp delSp modSp mod modNotes modNotesTx">
        <pc:chgData name="Tapio Jaakkola" userId="417fc4980ea64430" providerId="LiveId" clId="{EA1CB5B6-0424-414E-9B0B-41A773EB9D30}" dt="2020-09-08T13:00:06.742" v="1942" actId="1076"/>
        <pc:sldMkLst>
          <pc:docMk/>
          <pc:sldMk cId="2568470953" sldId="294"/>
        </pc:sldMkLst>
        <pc:spChg chg="mod">
          <ac:chgData name="Tapio Jaakkola" userId="417fc4980ea64430" providerId="LiveId" clId="{EA1CB5B6-0424-414E-9B0B-41A773EB9D30}" dt="2020-09-08T13:00:06.742" v="1942" actId="1076"/>
          <ac:spMkLst>
            <pc:docMk/>
            <pc:sldMk cId="2568470953" sldId="294"/>
            <ac:spMk id="2" creationId="{00000000-0000-0000-0000-000000000000}"/>
          </ac:spMkLst>
        </pc:spChg>
        <pc:spChg chg="mod">
          <ac:chgData name="Tapio Jaakkola" userId="417fc4980ea64430" providerId="LiveId" clId="{EA1CB5B6-0424-414E-9B0B-41A773EB9D30}" dt="2020-09-04T09:26:45.660" v="1808" actId="1076"/>
          <ac:spMkLst>
            <pc:docMk/>
            <pc:sldMk cId="2568470953" sldId="294"/>
            <ac:spMk id="119" creationId="{B630A0D3-980A-48D8-917D-3DC2D32F973C}"/>
          </ac:spMkLst>
        </pc:spChg>
        <pc:spChg chg="mod">
          <ac:chgData name="Tapio Jaakkola" userId="417fc4980ea64430" providerId="LiveId" clId="{EA1CB5B6-0424-414E-9B0B-41A773EB9D30}" dt="2020-09-04T09:26:57.563" v="1810" actId="1076"/>
          <ac:spMkLst>
            <pc:docMk/>
            <pc:sldMk cId="2568470953" sldId="294"/>
            <ac:spMk id="120" creationId="{A44F297A-554E-4D33-9E15-B30293A9DD7F}"/>
          </ac:spMkLst>
        </pc:spChg>
        <pc:spChg chg="mod">
          <ac:chgData name="Tapio Jaakkola" userId="417fc4980ea64430" providerId="LiveId" clId="{EA1CB5B6-0424-414E-9B0B-41A773EB9D30}" dt="2020-09-04T09:30:11.425" v="1831" actId="1076"/>
          <ac:spMkLst>
            <pc:docMk/>
            <pc:sldMk cId="2568470953" sldId="294"/>
            <ac:spMk id="121" creationId="{CC62462A-3463-4E94-AF53-7E21C4F802B7}"/>
          </ac:spMkLst>
        </pc:spChg>
        <pc:spChg chg="mod">
          <ac:chgData name="Tapio Jaakkola" userId="417fc4980ea64430" providerId="LiveId" clId="{EA1CB5B6-0424-414E-9B0B-41A773EB9D30}" dt="2020-09-04T09:30:18.825" v="1833" actId="14100"/>
          <ac:spMkLst>
            <pc:docMk/>
            <pc:sldMk cId="2568470953" sldId="294"/>
            <ac:spMk id="122" creationId="{903A35C7-48D1-4099-9171-70D587ED9441}"/>
          </ac:spMkLst>
        </pc:spChg>
        <pc:grpChg chg="add mod">
          <ac:chgData name="Tapio Jaakkola" userId="417fc4980ea64430" providerId="LiveId" clId="{EA1CB5B6-0424-414E-9B0B-41A773EB9D30}" dt="2020-09-04T09:29:51.198" v="1830" actId="164"/>
          <ac:grpSpMkLst>
            <pc:docMk/>
            <pc:sldMk cId="2568470953" sldId="294"/>
            <ac:grpSpMk id="5" creationId="{E79605F3-618E-4AF1-A53A-A1B6C943FF00}"/>
          </ac:grpSpMkLst>
        </pc:grpChg>
        <pc:grpChg chg="del mod">
          <ac:chgData name="Tapio Jaakkola" userId="417fc4980ea64430" providerId="LiveId" clId="{EA1CB5B6-0424-414E-9B0B-41A773EB9D30}" dt="2020-09-04T09:22:23.508" v="1787" actId="478"/>
          <ac:grpSpMkLst>
            <pc:docMk/>
            <pc:sldMk cId="2568470953" sldId="294"/>
            <ac:grpSpMk id="6" creationId="{3499F96F-E9D7-4569-A85E-9625BF14785E}"/>
          </ac:grpSpMkLst>
        </pc:grpChg>
        <pc:grpChg chg="mod">
          <ac:chgData name="Tapio Jaakkola" userId="417fc4980ea64430" providerId="LiveId" clId="{EA1CB5B6-0424-414E-9B0B-41A773EB9D30}" dt="2020-09-04T08:21:00.835" v="72" actId="1076"/>
          <ac:grpSpMkLst>
            <pc:docMk/>
            <pc:sldMk cId="2568470953" sldId="294"/>
            <ac:grpSpMk id="23" creationId="{C3F77671-BA96-4B1F-AA50-7C7CB7936248}"/>
          </ac:grpSpMkLst>
        </pc:grpChg>
        <pc:grpChg chg="mod">
          <ac:chgData name="Tapio Jaakkola" userId="417fc4980ea64430" providerId="LiveId" clId="{EA1CB5B6-0424-414E-9B0B-41A773EB9D30}" dt="2020-09-04T08:21:00.835" v="72" actId="1076"/>
          <ac:grpSpMkLst>
            <pc:docMk/>
            <pc:sldMk cId="2568470953" sldId="294"/>
            <ac:grpSpMk id="26" creationId="{FFC1CEDB-C6BA-4D12-A975-923E5B491E26}"/>
          </ac:grpSpMkLst>
        </pc:grpChg>
        <pc:grpChg chg="mod">
          <ac:chgData name="Tapio Jaakkola" userId="417fc4980ea64430" providerId="LiveId" clId="{EA1CB5B6-0424-414E-9B0B-41A773EB9D30}" dt="2020-09-04T08:21:00.835" v="72" actId="1076"/>
          <ac:grpSpMkLst>
            <pc:docMk/>
            <pc:sldMk cId="2568470953" sldId="294"/>
            <ac:grpSpMk id="27" creationId="{F27B829F-05B7-4A3A-8C59-7293F83696FD}"/>
          </ac:grpSpMkLst>
        </pc:grpChg>
        <pc:grpChg chg="mod">
          <ac:chgData name="Tapio Jaakkola" userId="417fc4980ea64430" providerId="LiveId" clId="{EA1CB5B6-0424-414E-9B0B-41A773EB9D30}" dt="2020-09-04T08:21:00.835" v="72" actId="1076"/>
          <ac:grpSpMkLst>
            <pc:docMk/>
            <pc:sldMk cId="2568470953" sldId="294"/>
            <ac:grpSpMk id="28" creationId="{1E7DC38A-6C51-441F-B06B-D6189DEA9F43}"/>
          </ac:grpSpMkLst>
        </pc:grpChg>
        <pc:grpChg chg="mod">
          <ac:chgData name="Tapio Jaakkola" userId="417fc4980ea64430" providerId="LiveId" clId="{EA1CB5B6-0424-414E-9B0B-41A773EB9D30}" dt="2020-09-04T08:21:00.835" v="72" actId="1076"/>
          <ac:grpSpMkLst>
            <pc:docMk/>
            <pc:sldMk cId="2568470953" sldId="294"/>
            <ac:grpSpMk id="29" creationId="{02EED4AB-0D23-4D43-8E2A-D54B6CFE0557}"/>
          </ac:grpSpMkLst>
        </pc:grpChg>
        <pc:grpChg chg="mod">
          <ac:chgData name="Tapio Jaakkola" userId="417fc4980ea64430" providerId="LiveId" clId="{EA1CB5B6-0424-414E-9B0B-41A773EB9D30}" dt="2020-09-04T08:21:00.835" v="72" actId="1076"/>
          <ac:grpSpMkLst>
            <pc:docMk/>
            <pc:sldMk cId="2568470953" sldId="294"/>
            <ac:grpSpMk id="30" creationId="{6756EFCA-7EB4-47B9-BFE8-3694274B5D53}"/>
          </ac:grpSpMkLst>
        </pc:grpChg>
        <pc:grpChg chg="mod">
          <ac:chgData name="Tapio Jaakkola" userId="417fc4980ea64430" providerId="LiveId" clId="{EA1CB5B6-0424-414E-9B0B-41A773EB9D30}" dt="2020-09-04T08:21:00.835" v="72" actId="1076"/>
          <ac:grpSpMkLst>
            <pc:docMk/>
            <pc:sldMk cId="2568470953" sldId="294"/>
            <ac:grpSpMk id="31" creationId="{18CA565B-E8DC-4276-8D3F-CBA5CCC24BFB}"/>
          </ac:grpSpMkLst>
        </pc:grpChg>
        <pc:grpChg chg="mod">
          <ac:chgData name="Tapio Jaakkola" userId="417fc4980ea64430" providerId="LiveId" clId="{EA1CB5B6-0424-414E-9B0B-41A773EB9D30}" dt="2020-09-04T08:21:00.835" v="72" actId="1076"/>
          <ac:grpSpMkLst>
            <pc:docMk/>
            <pc:sldMk cId="2568470953" sldId="294"/>
            <ac:grpSpMk id="32" creationId="{98B97F0B-1E16-4F22-B0F9-022DD459A562}"/>
          </ac:grpSpMkLst>
        </pc:grpChg>
        <pc:grpChg chg="mod">
          <ac:chgData name="Tapio Jaakkola" userId="417fc4980ea64430" providerId="LiveId" clId="{EA1CB5B6-0424-414E-9B0B-41A773EB9D30}" dt="2020-09-04T08:21:00.835" v="72" actId="1076"/>
          <ac:grpSpMkLst>
            <pc:docMk/>
            <pc:sldMk cId="2568470953" sldId="294"/>
            <ac:grpSpMk id="33" creationId="{F100C5B7-8E2D-43E9-979C-DE9006DEE289}"/>
          </ac:grpSpMkLst>
        </pc:grpChg>
        <pc:grpChg chg="mod">
          <ac:chgData name="Tapio Jaakkola" userId="417fc4980ea64430" providerId="LiveId" clId="{EA1CB5B6-0424-414E-9B0B-41A773EB9D30}" dt="2020-09-04T08:21:00.835" v="72" actId="1076"/>
          <ac:grpSpMkLst>
            <pc:docMk/>
            <pc:sldMk cId="2568470953" sldId="294"/>
            <ac:grpSpMk id="34" creationId="{D76EB389-E635-4DC3-80E7-37A946E7A173}"/>
          </ac:grpSpMkLst>
        </pc:grpChg>
        <pc:grpChg chg="mod">
          <ac:chgData name="Tapio Jaakkola" userId="417fc4980ea64430" providerId="LiveId" clId="{EA1CB5B6-0424-414E-9B0B-41A773EB9D30}" dt="2020-09-04T08:21:00.835" v="72" actId="1076"/>
          <ac:grpSpMkLst>
            <pc:docMk/>
            <pc:sldMk cId="2568470953" sldId="294"/>
            <ac:grpSpMk id="35" creationId="{514479E0-4E7A-46F7-BBD9-AAECBEA0DB0A}"/>
          </ac:grpSpMkLst>
        </pc:grpChg>
        <pc:grpChg chg="mod">
          <ac:chgData name="Tapio Jaakkola" userId="417fc4980ea64430" providerId="LiveId" clId="{EA1CB5B6-0424-414E-9B0B-41A773EB9D30}" dt="2020-09-04T08:21:00.835" v="72" actId="1076"/>
          <ac:grpSpMkLst>
            <pc:docMk/>
            <pc:sldMk cId="2568470953" sldId="294"/>
            <ac:grpSpMk id="36" creationId="{1871F9FD-D347-4E1F-AA95-A4244C4021A6}"/>
          </ac:grpSpMkLst>
        </pc:grpChg>
        <pc:grpChg chg="mod">
          <ac:chgData name="Tapio Jaakkola" userId="417fc4980ea64430" providerId="LiveId" clId="{EA1CB5B6-0424-414E-9B0B-41A773EB9D30}" dt="2020-09-04T08:21:00.835" v="72" actId="1076"/>
          <ac:grpSpMkLst>
            <pc:docMk/>
            <pc:sldMk cId="2568470953" sldId="294"/>
            <ac:grpSpMk id="38" creationId="{0ADA3E24-441A-4E41-9BD9-81577E200045}"/>
          </ac:grpSpMkLst>
        </pc:grpChg>
        <pc:grpChg chg="mod">
          <ac:chgData name="Tapio Jaakkola" userId="417fc4980ea64430" providerId="LiveId" clId="{EA1CB5B6-0424-414E-9B0B-41A773EB9D30}" dt="2020-09-04T08:21:00.835" v="72" actId="1076"/>
          <ac:grpSpMkLst>
            <pc:docMk/>
            <pc:sldMk cId="2568470953" sldId="294"/>
            <ac:grpSpMk id="39" creationId="{D9D17AB5-7A38-4334-A08E-807B18A060BD}"/>
          </ac:grpSpMkLst>
        </pc:grpChg>
        <pc:grpChg chg="mod">
          <ac:chgData name="Tapio Jaakkola" userId="417fc4980ea64430" providerId="LiveId" clId="{EA1CB5B6-0424-414E-9B0B-41A773EB9D30}" dt="2020-09-04T08:21:00.835" v="72" actId="1076"/>
          <ac:grpSpMkLst>
            <pc:docMk/>
            <pc:sldMk cId="2568470953" sldId="294"/>
            <ac:grpSpMk id="40" creationId="{6BDD3DAF-7170-4542-A6E5-46435FF48359}"/>
          </ac:grpSpMkLst>
        </pc:grpChg>
        <pc:grpChg chg="add del mod">
          <ac:chgData name="Tapio Jaakkola" userId="417fc4980ea64430" providerId="LiveId" clId="{EA1CB5B6-0424-414E-9B0B-41A773EB9D30}" dt="2020-09-04T09:22:51.658" v="1789"/>
          <ac:grpSpMkLst>
            <pc:docMk/>
            <pc:sldMk cId="2568470953" sldId="294"/>
            <ac:grpSpMk id="124" creationId="{42B82C89-5B67-49EF-803D-4EBCA62617DF}"/>
          </ac:grpSpMkLst>
        </pc:grpChg>
        <pc:grpChg chg="mod">
          <ac:chgData name="Tapio Jaakkola" userId="417fc4980ea64430" providerId="LiveId" clId="{EA1CB5B6-0424-414E-9B0B-41A773EB9D30}" dt="2020-09-04T09:22:37.912" v="1788"/>
          <ac:grpSpMkLst>
            <pc:docMk/>
            <pc:sldMk cId="2568470953" sldId="294"/>
            <ac:grpSpMk id="141" creationId="{0B3A9D2C-DFBA-45EB-8CE0-923C2B821C35}"/>
          </ac:grpSpMkLst>
        </pc:grpChg>
        <pc:grpChg chg="mod">
          <ac:chgData name="Tapio Jaakkola" userId="417fc4980ea64430" providerId="LiveId" clId="{EA1CB5B6-0424-414E-9B0B-41A773EB9D30}" dt="2020-09-04T09:22:37.912" v="1788"/>
          <ac:grpSpMkLst>
            <pc:docMk/>
            <pc:sldMk cId="2568470953" sldId="294"/>
            <ac:grpSpMk id="144" creationId="{A2F6CD20-00FE-44F1-81CC-C03ED44C2459}"/>
          </ac:grpSpMkLst>
        </pc:grpChg>
        <pc:grpChg chg="mod">
          <ac:chgData name="Tapio Jaakkola" userId="417fc4980ea64430" providerId="LiveId" clId="{EA1CB5B6-0424-414E-9B0B-41A773EB9D30}" dt="2020-09-04T09:22:37.912" v="1788"/>
          <ac:grpSpMkLst>
            <pc:docMk/>
            <pc:sldMk cId="2568470953" sldId="294"/>
            <ac:grpSpMk id="145" creationId="{280950B8-4563-4E2F-9753-9442CD0A5B4B}"/>
          </ac:grpSpMkLst>
        </pc:grpChg>
        <pc:grpChg chg="mod">
          <ac:chgData name="Tapio Jaakkola" userId="417fc4980ea64430" providerId="LiveId" clId="{EA1CB5B6-0424-414E-9B0B-41A773EB9D30}" dt="2020-09-04T09:22:37.912" v="1788"/>
          <ac:grpSpMkLst>
            <pc:docMk/>
            <pc:sldMk cId="2568470953" sldId="294"/>
            <ac:grpSpMk id="146" creationId="{DA09CC21-AB61-4E2D-A208-BFB3353715D1}"/>
          </ac:grpSpMkLst>
        </pc:grpChg>
        <pc:grpChg chg="mod">
          <ac:chgData name="Tapio Jaakkola" userId="417fc4980ea64430" providerId="LiveId" clId="{EA1CB5B6-0424-414E-9B0B-41A773EB9D30}" dt="2020-09-04T09:22:37.912" v="1788"/>
          <ac:grpSpMkLst>
            <pc:docMk/>
            <pc:sldMk cId="2568470953" sldId="294"/>
            <ac:grpSpMk id="147" creationId="{27864356-C53B-43BF-86C6-A96EBD27666D}"/>
          </ac:grpSpMkLst>
        </pc:grpChg>
        <pc:grpChg chg="mod">
          <ac:chgData name="Tapio Jaakkola" userId="417fc4980ea64430" providerId="LiveId" clId="{EA1CB5B6-0424-414E-9B0B-41A773EB9D30}" dt="2020-09-04T09:22:37.912" v="1788"/>
          <ac:grpSpMkLst>
            <pc:docMk/>
            <pc:sldMk cId="2568470953" sldId="294"/>
            <ac:grpSpMk id="148" creationId="{2D5508DE-8001-444E-9ABB-F406093CB826}"/>
          </ac:grpSpMkLst>
        </pc:grpChg>
        <pc:grpChg chg="mod">
          <ac:chgData name="Tapio Jaakkola" userId="417fc4980ea64430" providerId="LiveId" clId="{EA1CB5B6-0424-414E-9B0B-41A773EB9D30}" dt="2020-09-04T09:22:37.912" v="1788"/>
          <ac:grpSpMkLst>
            <pc:docMk/>
            <pc:sldMk cId="2568470953" sldId="294"/>
            <ac:grpSpMk id="149" creationId="{30153D9A-079C-4E4E-80CB-F44A618D76A8}"/>
          </ac:grpSpMkLst>
        </pc:grpChg>
        <pc:grpChg chg="mod">
          <ac:chgData name="Tapio Jaakkola" userId="417fc4980ea64430" providerId="LiveId" clId="{EA1CB5B6-0424-414E-9B0B-41A773EB9D30}" dt="2020-09-04T09:22:37.912" v="1788"/>
          <ac:grpSpMkLst>
            <pc:docMk/>
            <pc:sldMk cId="2568470953" sldId="294"/>
            <ac:grpSpMk id="150" creationId="{74C2B43C-983A-452A-B6F0-B8A5B1DE2F1A}"/>
          </ac:grpSpMkLst>
        </pc:grpChg>
        <pc:grpChg chg="mod">
          <ac:chgData name="Tapio Jaakkola" userId="417fc4980ea64430" providerId="LiveId" clId="{EA1CB5B6-0424-414E-9B0B-41A773EB9D30}" dt="2020-09-04T09:22:37.912" v="1788"/>
          <ac:grpSpMkLst>
            <pc:docMk/>
            <pc:sldMk cId="2568470953" sldId="294"/>
            <ac:grpSpMk id="151" creationId="{CB89DE2B-A98D-4F85-8EAE-C08FC024C959}"/>
          </ac:grpSpMkLst>
        </pc:grpChg>
        <pc:grpChg chg="mod">
          <ac:chgData name="Tapio Jaakkola" userId="417fc4980ea64430" providerId="LiveId" clId="{EA1CB5B6-0424-414E-9B0B-41A773EB9D30}" dt="2020-09-04T09:22:37.912" v="1788"/>
          <ac:grpSpMkLst>
            <pc:docMk/>
            <pc:sldMk cId="2568470953" sldId="294"/>
            <ac:grpSpMk id="152" creationId="{666E154F-2407-48EF-949F-2A59F23ED86B}"/>
          </ac:grpSpMkLst>
        </pc:grpChg>
        <pc:grpChg chg="mod">
          <ac:chgData name="Tapio Jaakkola" userId="417fc4980ea64430" providerId="LiveId" clId="{EA1CB5B6-0424-414E-9B0B-41A773EB9D30}" dt="2020-09-04T09:22:37.912" v="1788"/>
          <ac:grpSpMkLst>
            <pc:docMk/>
            <pc:sldMk cId="2568470953" sldId="294"/>
            <ac:grpSpMk id="153" creationId="{A999FBCB-0048-4507-ABC6-665EA6B0C071}"/>
          </ac:grpSpMkLst>
        </pc:grpChg>
        <pc:grpChg chg="mod">
          <ac:chgData name="Tapio Jaakkola" userId="417fc4980ea64430" providerId="LiveId" clId="{EA1CB5B6-0424-414E-9B0B-41A773EB9D30}" dt="2020-09-04T09:22:37.912" v="1788"/>
          <ac:grpSpMkLst>
            <pc:docMk/>
            <pc:sldMk cId="2568470953" sldId="294"/>
            <ac:grpSpMk id="154" creationId="{B1E6DE10-4B6C-4046-9F61-D6F9B4B37D71}"/>
          </ac:grpSpMkLst>
        </pc:grpChg>
        <pc:grpChg chg="mod">
          <ac:chgData name="Tapio Jaakkola" userId="417fc4980ea64430" providerId="LiveId" clId="{EA1CB5B6-0424-414E-9B0B-41A773EB9D30}" dt="2020-09-04T09:22:37.912" v="1788"/>
          <ac:grpSpMkLst>
            <pc:docMk/>
            <pc:sldMk cId="2568470953" sldId="294"/>
            <ac:grpSpMk id="156" creationId="{9797FFCD-D12E-4870-B64F-6E99A70195AD}"/>
          </ac:grpSpMkLst>
        </pc:grpChg>
        <pc:grpChg chg="mod">
          <ac:chgData name="Tapio Jaakkola" userId="417fc4980ea64430" providerId="LiveId" clId="{EA1CB5B6-0424-414E-9B0B-41A773EB9D30}" dt="2020-09-04T09:22:37.912" v="1788"/>
          <ac:grpSpMkLst>
            <pc:docMk/>
            <pc:sldMk cId="2568470953" sldId="294"/>
            <ac:grpSpMk id="157" creationId="{1B2D4564-FEAD-4001-9B28-B80E17F3D56B}"/>
          </ac:grpSpMkLst>
        </pc:grpChg>
        <pc:grpChg chg="mod">
          <ac:chgData name="Tapio Jaakkola" userId="417fc4980ea64430" providerId="LiveId" clId="{EA1CB5B6-0424-414E-9B0B-41A773EB9D30}" dt="2020-09-04T09:22:37.912" v="1788"/>
          <ac:grpSpMkLst>
            <pc:docMk/>
            <pc:sldMk cId="2568470953" sldId="294"/>
            <ac:grpSpMk id="158" creationId="{299883DD-BF1E-4BA0-BBBC-DF6CE949AB4B}"/>
          </ac:grpSpMkLst>
        </pc:grpChg>
        <pc:grpChg chg="add mod">
          <ac:chgData name="Tapio Jaakkola" userId="417fc4980ea64430" providerId="LiveId" clId="{EA1CB5B6-0424-414E-9B0B-41A773EB9D30}" dt="2020-09-04T09:29:51.198" v="1830" actId="164"/>
          <ac:grpSpMkLst>
            <pc:docMk/>
            <pc:sldMk cId="2568470953" sldId="294"/>
            <ac:grpSpMk id="235" creationId="{1032ECD2-599C-4E4B-BFAD-0F83392DBC17}"/>
          </ac:grpSpMkLst>
        </pc:grpChg>
        <pc:grpChg chg="mod">
          <ac:chgData name="Tapio Jaakkola" userId="417fc4980ea64430" providerId="LiveId" clId="{EA1CB5B6-0424-414E-9B0B-41A773EB9D30}" dt="2020-09-04T09:29:24.245" v="1828" actId="1076"/>
          <ac:grpSpMkLst>
            <pc:docMk/>
            <pc:sldMk cId="2568470953" sldId="294"/>
            <ac:grpSpMk id="252" creationId="{EF10453B-4D9F-405F-8C05-5D363418D948}"/>
          </ac:grpSpMkLst>
        </pc:grpChg>
        <pc:grpChg chg="mod">
          <ac:chgData name="Tapio Jaakkola" userId="417fc4980ea64430" providerId="LiveId" clId="{EA1CB5B6-0424-414E-9B0B-41A773EB9D30}" dt="2020-09-04T09:29:24.245" v="1828" actId="1076"/>
          <ac:grpSpMkLst>
            <pc:docMk/>
            <pc:sldMk cId="2568470953" sldId="294"/>
            <ac:grpSpMk id="255" creationId="{D25500F8-2E63-4E96-A0AF-BDE4D03AC704}"/>
          </ac:grpSpMkLst>
        </pc:grpChg>
        <pc:grpChg chg="mod">
          <ac:chgData name="Tapio Jaakkola" userId="417fc4980ea64430" providerId="LiveId" clId="{EA1CB5B6-0424-414E-9B0B-41A773EB9D30}" dt="2020-09-04T09:29:24.245" v="1828" actId="1076"/>
          <ac:grpSpMkLst>
            <pc:docMk/>
            <pc:sldMk cId="2568470953" sldId="294"/>
            <ac:grpSpMk id="256" creationId="{F34AEFED-1B1E-470E-9C56-6B117F93BE9B}"/>
          </ac:grpSpMkLst>
        </pc:grpChg>
        <pc:grpChg chg="mod">
          <ac:chgData name="Tapio Jaakkola" userId="417fc4980ea64430" providerId="LiveId" clId="{EA1CB5B6-0424-414E-9B0B-41A773EB9D30}" dt="2020-09-04T09:29:24.245" v="1828" actId="1076"/>
          <ac:grpSpMkLst>
            <pc:docMk/>
            <pc:sldMk cId="2568470953" sldId="294"/>
            <ac:grpSpMk id="257" creationId="{66535EF6-1021-4FD6-93BD-50A80B770F67}"/>
          </ac:grpSpMkLst>
        </pc:grpChg>
        <pc:grpChg chg="mod">
          <ac:chgData name="Tapio Jaakkola" userId="417fc4980ea64430" providerId="LiveId" clId="{EA1CB5B6-0424-414E-9B0B-41A773EB9D30}" dt="2020-09-04T09:29:24.245" v="1828" actId="1076"/>
          <ac:grpSpMkLst>
            <pc:docMk/>
            <pc:sldMk cId="2568470953" sldId="294"/>
            <ac:grpSpMk id="258" creationId="{1D80045A-FFB0-4696-8D48-DAE722495CAE}"/>
          </ac:grpSpMkLst>
        </pc:grpChg>
        <pc:grpChg chg="mod">
          <ac:chgData name="Tapio Jaakkola" userId="417fc4980ea64430" providerId="LiveId" clId="{EA1CB5B6-0424-414E-9B0B-41A773EB9D30}" dt="2020-09-04T09:29:24.245" v="1828" actId="1076"/>
          <ac:grpSpMkLst>
            <pc:docMk/>
            <pc:sldMk cId="2568470953" sldId="294"/>
            <ac:grpSpMk id="259" creationId="{5EA2E4BD-AD8C-4374-A80A-3DA4EE546E90}"/>
          </ac:grpSpMkLst>
        </pc:grpChg>
        <pc:grpChg chg="mod">
          <ac:chgData name="Tapio Jaakkola" userId="417fc4980ea64430" providerId="LiveId" clId="{EA1CB5B6-0424-414E-9B0B-41A773EB9D30}" dt="2020-09-04T09:29:24.245" v="1828" actId="1076"/>
          <ac:grpSpMkLst>
            <pc:docMk/>
            <pc:sldMk cId="2568470953" sldId="294"/>
            <ac:grpSpMk id="260" creationId="{55BE3D81-6684-418D-B8FB-B1CE556F02B4}"/>
          </ac:grpSpMkLst>
        </pc:grpChg>
        <pc:grpChg chg="mod">
          <ac:chgData name="Tapio Jaakkola" userId="417fc4980ea64430" providerId="LiveId" clId="{EA1CB5B6-0424-414E-9B0B-41A773EB9D30}" dt="2020-09-04T09:29:24.245" v="1828" actId="1076"/>
          <ac:grpSpMkLst>
            <pc:docMk/>
            <pc:sldMk cId="2568470953" sldId="294"/>
            <ac:grpSpMk id="261" creationId="{008532EA-90FC-4365-BB62-7732BCD1BA4F}"/>
          </ac:grpSpMkLst>
        </pc:grpChg>
        <pc:grpChg chg="mod">
          <ac:chgData name="Tapio Jaakkola" userId="417fc4980ea64430" providerId="LiveId" clId="{EA1CB5B6-0424-414E-9B0B-41A773EB9D30}" dt="2020-09-04T09:29:24.245" v="1828" actId="1076"/>
          <ac:grpSpMkLst>
            <pc:docMk/>
            <pc:sldMk cId="2568470953" sldId="294"/>
            <ac:grpSpMk id="262" creationId="{CD28A3DC-38CA-4F8A-83A5-5DCF9D37ED64}"/>
          </ac:grpSpMkLst>
        </pc:grpChg>
        <pc:grpChg chg="mod">
          <ac:chgData name="Tapio Jaakkola" userId="417fc4980ea64430" providerId="LiveId" clId="{EA1CB5B6-0424-414E-9B0B-41A773EB9D30}" dt="2020-09-04T09:29:24.245" v="1828" actId="1076"/>
          <ac:grpSpMkLst>
            <pc:docMk/>
            <pc:sldMk cId="2568470953" sldId="294"/>
            <ac:grpSpMk id="263" creationId="{06901485-9EC0-4134-A137-6814C0E36D97}"/>
          </ac:grpSpMkLst>
        </pc:grpChg>
        <pc:grpChg chg="mod">
          <ac:chgData name="Tapio Jaakkola" userId="417fc4980ea64430" providerId="LiveId" clId="{EA1CB5B6-0424-414E-9B0B-41A773EB9D30}" dt="2020-09-04T09:29:24.245" v="1828" actId="1076"/>
          <ac:grpSpMkLst>
            <pc:docMk/>
            <pc:sldMk cId="2568470953" sldId="294"/>
            <ac:grpSpMk id="264" creationId="{ABB19DB2-C824-4480-A9E5-A1B093A84AC4}"/>
          </ac:grpSpMkLst>
        </pc:grpChg>
        <pc:grpChg chg="mod">
          <ac:chgData name="Tapio Jaakkola" userId="417fc4980ea64430" providerId="LiveId" clId="{EA1CB5B6-0424-414E-9B0B-41A773EB9D30}" dt="2020-09-04T09:29:24.245" v="1828" actId="1076"/>
          <ac:grpSpMkLst>
            <pc:docMk/>
            <pc:sldMk cId="2568470953" sldId="294"/>
            <ac:grpSpMk id="265" creationId="{4953FBB7-9EF6-4291-9E10-17C3452608A4}"/>
          </ac:grpSpMkLst>
        </pc:grpChg>
        <pc:grpChg chg="mod">
          <ac:chgData name="Tapio Jaakkola" userId="417fc4980ea64430" providerId="LiveId" clId="{EA1CB5B6-0424-414E-9B0B-41A773EB9D30}" dt="2020-09-04T09:29:24.245" v="1828" actId="1076"/>
          <ac:grpSpMkLst>
            <pc:docMk/>
            <pc:sldMk cId="2568470953" sldId="294"/>
            <ac:grpSpMk id="267" creationId="{815745E5-4655-4E2D-B2BD-D95A16F2678A}"/>
          </ac:grpSpMkLst>
        </pc:grpChg>
        <pc:grpChg chg="mod">
          <ac:chgData name="Tapio Jaakkola" userId="417fc4980ea64430" providerId="LiveId" clId="{EA1CB5B6-0424-414E-9B0B-41A773EB9D30}" dt="2020-09-04T09:29:24.245" v="1828" actId="1076"/>
          <ac:grpSpMkLst>
            <pc:docMk/>
            <pc:sldMk cId="2568470953" sldId="294"/>
            <ac:grpSpMk id="268" creationId="{15C4F356-2311-4C5A-A8BA-A7FB8A747D54}"/>
          </ac:grpSpMkLst>
        </pc:grpChg>
        <pc:grpChg chg="mod">
          <ac:chgData name="Tapio Jaakkola" userId="417fc4980ea64430" providerId="LiveId" clId="{EA1CB5B6-0424-414E-9B0B-41A773EB9D30}" dt="2020-09-04T09:29:24.245" v="1828" actId="1076"/>
          <ac:grpSpMkLst>
            <pc:docMk/>
            <pc:sldMk cId="2568470953" sldId="294"/>
            <ac:grpSpMk id="269" creationId="{4F10808E-252F-47C0-98B4-93043AC81B45}"/>
          </ac:grpSpMkLst>
        </pc:grpChg>
        <pc:picChg chg="add mod">
          <ac:chgData name="Tapio Jaakkola" userId="417fc4980ea64430" providerId="LiveId" clId="{EA1CB5B6-0424-414E-9B0B-41A773EB9D30}" dt="2020-09-04T09:29:51.198" v="1830" actId="164"/>
          <ac:picMkLst>
            <pc:docMk/>
            <pc:sldMk cId="2568470953" sldId="294"/>
            <ac:picMk id="3" creationId="{381860B7-4DBA-47CA-B0AA-08F40F270161}"/>
          </ac:picMkLst>
        </pc:picChg>
        <pc:picChg chg="add mod">
          <ac:chgData name="Tapio Jaakkola" userId="417fc4980ea64430" providerId="LiveId" clId="{EA1CB5B6-0424-414E-9B0B-41A773EB9D30}" dt="2020-09-04T09:29:51.198" v="1830" actId="164"/>
          <ac:picMkLst>
            <pc:docMk/>
            <pc:sldMk cId="2568470953" sldId="294"/>
            <ac:picMk id="4" creationId="{F6170075-A217-4B3D-8F70-EB534F9EB1D0}"/>
          </ac:picMkLst>
        </pc:picChg>
        <pc:picChg chg="mod">
          <ac:chgData name="Tapio Jaakkola" userId="417fc4980ea64430" providerId="LiveId" clId="{EA1CB5B6-0424-414E-9B0B-41A773EB9D30}" dt="2020-09-04T08:21:00.835" v="72" actId="1076"/>
          <ac:picMkLst>
            <pc:docMk/>
            <pc:sldMk cId="2568470953" sldId="294"/>
            <ac:picMk id="7" creationId="{2FE743CB-2567-426D-9ED8-BAE9B48C3A2A}"/>
          </ac:picMkLst>
        </pc:picChg>
        <pc:picChg chg="mod">
          <ac:chgData name="Tapio Jaakkola" userId="417fc4980ea64430" providerId="LiveId" clId="{EA1CB5B6-0424-414E-9B0B-41A773EB9D30}" dt="2020-09-04T08:21:00.835" v="72" actId="1076"/>
          <ac:picMkLst>
            <pc:docMk/>
            <pc:sldMk cId="2568470953" sldId="294"/>
            <ac:picMk id="8" creationId="{52164ECA-6012-4638-9FD5-79785F3DF91B}"/>
          </ac:picMkLst>
        </pc:picChg>
        <pc:picChg chg="mod">
          <ac:chgData name="Tapio Jaakkola" userId="417fc4980ea64430" providerId="LiveId" clId="{EA1CB5B6-0424-414E-9B0B-41A773EB9D30}" dt="2020-09-04T08:21:00.835" v="72" actId="1076"/>
          <ac:picMkLst>
            <pc:docMk/>
            <pc:sldMk cId="2568470953" sldId="294"/>
            <ac:picMk id="9" creationId="{650F164A-C358-42D4-95E5-48DEBE2BB92E}"/>
          </ac:picMkLst>
        </pc:picChg>
        <pc:picChg chg="mod">
          <ac:chgData name="Tapio Jaakkola" userId="417fc4980ea64430" providerId="LiveId" clId="{EA1CB5B6-0424-414E-9B0B-41A773EB9D30}" dt="2020-09-04T08:21:00.835" v="72" actId="1076"/>
          <ac:picMkLst>
            <pc:docMk/>
            <pc:sldMk cId="2568470953" sldId="294"/>
            <ac:picMk id="10" creationId="{B75FC7CF-3F0F-49C6-9791-55795239D130}"/>
          </ac:picMkLst>
        </pc:picChg>
        <pc:picChg chg="mod">
          <ac:chgData name="Tapio Jaakkola" userId="417fc4980ea64430" providerId="LiveId" clId="{EA1CB5B6-0424-414E-9B0B-41A773EB9D30}" dt="2020-09-04T08:21:00.835" v="72" actId="1076"/>
          <ac:picMkLst>
            <pc:docMk/>
            <pc:sldMk cId="2568470953" sldId="294"/>
            <ac:picMk id="11" creationId="{35397F13-246B-4C99-AE33-3FE4445A70BA}"/>
          </ac:picMkLst>
        </pc:picChg>
        <pc:picChg chg="mod">
          <ac:chgData name="Tapio Jaakkola" userId="417fc4980ea64430" providerId="LiveId" clId="{EA1CB5B6-0424-414E-9B0B-41A773EB9D30}" dt="2020-09-04T08:21:00.835" v="72" actId="1076"/>
          <ac:picMkLst>
            <pc:docMk/>
            <pc:sldMk cId="2568470953" sldId="294"/>
            <ac:picMk id="12" creationId="{B78F6866-957D-4B66-984B-0D483D81CC6F}"/>
          </ac:picMkLst>
        </pc:picChg>
        <pc:picChg chg="mod">
          <ac:chgData name="Tapio Jaakkola" userId="417fc4980ea64430" providerId="LiveId" clId="{EA1CB5B6-0424-414E-9B0B-41A773EB9D30}" dt="2020-09-04T08:21:00.835" v="72" actId="1076"/>
          <ac:picMkLst>
            <pc:docMk/>
            <pc:sldMk cId="2568470953" sldId="294"/>
            <ac:picMk id="13" creationId="{AF45986A-92FF-4612-B24E-4ECD1AACECB4}"/>
          </ac:picMkLst>
        </pc:picChg>
        <pc:picChg chg="mod">
          <ac:chgData name="Tapio Jaakkola" userId="417fc4980ea64430" providerId="LiveId" clId="{EA1CB5B6-0424-414E-9B0B-41A773EB9D30}" dt="2020-09-04T08:21:00.835" v="72" actId="1076"/>
          <ac:picMkLst>
            <pc:docMk/>
            <pc:sldMk cId="2568470953" sldId="294"/>
            <ac:picMk id="14" creationId="{A4795A10-FBAF-4A3B-A935-E3DC983A7FF7}"/>
          </ac:picMkLst>
        </pc:picChg>
        <pc:picChg chg="mod">
          <ac:chgData name="Tapio Jaakkola" userId="417fc4980ea64430" providerId="LiveId" clId="{EA1CB5B6-0424-414E-9B0B-41A773EB9D30}" dt="2020-09-04T08:21:00.835" v="72" actId="1076"/>
          <ac:picMkLst>
            <pc:docMk/>
            <pc:sldMk cId="2568470953" sldId="294"/>
            <ac:picMk id="15" creationId="{6A7D7071-8DA5-48A7-B102-8DD21B6CFB24}"/>
          </ac:picMkLst>
        </pc:picChg>
        <pc:picChg chg="mod">
          <ac:chgData name="Tapio Jaakkola" userId="417fc4980ea64430" providerId="LiveId" clId="{EA1CB5B6-0424-414E-9B0B-41A773EB9D30}" dt="2020-09-04T08:21:00.835" v="72" actId="1076"/>
          <ac:picMkLst>
            <pc:docMk/>
            <pc:sldMk cId="2568470953" sldId="294"/>
            <ac:picMk id="16" creationId="{13FAB5DA-5B7B-4128-A070-C50CC71A6066}"/>
          </ac:picMkLst>
        </pc:picChg>
        <pc:picChg chg="mod">
          <ac:chgData name="Tapio Jaakkola" userId="417fc4980ea64430" providerId="LiveId" clId="{EA1CB5B6-0424-414E-9B0B-41A773EB9D30}" dt="2020-09-04T08:21:00.835" v="72" actId="1076"/>
          <ac:picMkLst>
            <pc:docMk/>
            <pc:sldMk cId="2568470953" sldId="294"/>
            <ac:picMk id="17" creationId="{23EBEE72-6ED7-4DE2-9304-2EF4B3BE7734}"/>
          </ac:picMkLst>
        </pc:picChg>
        <pc:picChg chg="mod">
          <ac:chgData name="Tapio Jaakkola" userId="417fc4980ea64430" providerId="LiveId" clId="{EA1CB5B6-0424-414E-9B0B-41A773EB9D30}" dt="2020-09-04T08:21:00.835" v="72" actId="1076"/>
          <ac:picMkLst>
            <pc:docMk/>
            <pc:sldMk cId="2568470953" sldId="294"/>
            <ac:picMk id="18" creationId="{E1834B3A-C72F-4D00-83DA-A5BF8CC517E5}"/>
          </ac:picMkLst>
        </pc:picChg>
        <pc:picChg chg="mod">
          <ac:chgData name="Tapio Jaakkola" userId="417fc4980ea64430" providerId="LiveId" clId="{EA1CB5B6-0424-414E-9B0B-41A773EB9D30}" dt="2020-09-04T08:21:00.835" v="72" actId="1076"/>
          <ac:picMkLst>
            <pc:docMk/>
            <pc:sldMk cId="2568470953" sldId="294"/>
            <ac:picMk id="19" creationId="{F1D06B47-2468-4FCE-A04C-3C81D09DA3ED}"/>
          </ac:picMkLst>
        </pc:picChg>
        <pc:picChg chg="mod">
          <ac:chgData name="Tapio Jaakkola" userId="417fc4980ea64430" providerId="LiveId" clId="{EA1CB5B6-0424-414E-9B0B-41A773EB9D30}" dt="2020-09-04T08:21:00.835" v="72" actId="1076"/>
          <ac:picMkLst>
            <pc:docMk/>
            <pc:sldMk cId="2568470953" sldId="294"/>
            <ac:picMk id="20" creationId="{9978F6A7-6633-4553-8EDE-C0C2F8C72D13}"/>
          </ac:picMkLst>
        </pc:picChg>
        <pc:picChg chg="mod">
          <ac:chgData name="Tapio Jaakkola" userId="417fc4980ea64430" providerId="LiveId" clId="{EA1CB5B6-0424-414E-9B0B-41A773EB9D30}" dt="2020-09-04T08:21:00.835" v="72" actId="1076"/>
          <ac:picMkLst>
            <pc:docMk/>
            <pc:sldMk cId="2568470953" sldId="294"/>
            <ac:picMk id="21" creationId="{240BD5DE-1E41-484D-BA00-0F6E212EADB7}"/>
          </ac:picMkLst>
        </pc:picChg>
        <pc:picChg chg="mod">
          <ac:chgData name="Tapio Jaakkola" userId="417fc4980ea64430" providerId="LiveId" clId="{EA1CB5B6-0424-414E-9B0B-41A773EB9D30}" dt="2020-09-04T08:21:00.835" v="72" actId="1076"/>
          <ac:picMkLst>
            <pc:docMk/>
            <pc:sldMk cId="2568470953" sldId="294"/>
            <ac:picMk id="22" creationId="{FAB5D0DB-7F5F-4705-9E9C-AB627AE37588}"/>
          </ac:picMkLst>
        </pc:picChg>
        <pc:picChg chg="mod">
          <ac:chgData name="Tapio Jaakkola" userId="417fc4980ea64430" providerId="LiveId" clId="{EA1CB5B6-0424-414E-9B0B-41A773EB9D30}" dt="2020-09-04T08:21:00.835" v="72" actId="1076"/>
          <ac:picMkLst>
            <pc:docMk/>
            <pc:sldMk cId="2568470953" sldId="294"/>
            <ac:picMk id="24" creationId="{8A063794-98C1-4C86-9F4D-514989DEC76D}"/>
          </ac:picMkLst>
        </pc:picChg>
        <pc:picChg chg="mod">
          <ac:chgData name="Tapio Jaakkola" userId="417fc4980ea64430" providerId="LiveId" clId="{EA1CB5B6-0424-414E-9B0B-41A773EB9D30}" dt="2020-09-04T08:21:00.835" v="72" actId="1076"/>
          <ac:picMkLst>
            <pc:docMk/>
            <pc:sldMk cId="2568470953" sldId="294"/>
            <ac:picMk id="25" creationId="{1A0B7482-58DB-4DBE-A03E-6239996E0D48}"/>
          </ac:picMkLst>
        </pc:picChg>
        <pc:picChg chg="mod">
          <ac:chgData name="Tapio Jaakkola" userId="417fc4980ea64430" providerId="LiveId" clId="{EA1CB5B6-0424-414E-9B0B-41A773EB9D30}" dt="2020-09-04T08:21:00.835" v="72" actId="1076"/>
          <ac:picMkLst>
            <pc:docMk/>
            <pc:sldMk cId="2568470953" sldId="294"/>
            <ac:picMk id="37" creationId="{22F3F2A7-CDA8-4285-980F-CA6A0079F740}"/>
          </ac:picMkLst>
        </pc:picChg>
        <pc:picChg chg="mod">
          <ac:chgData name="Tapio Jaakkola" userId="417fc4980ea64430" providerId="LiveId" clId="{EA1CB5B6-0424-414E-9B0B-41A773EB9D30}" dt="2020-09-04T08:21:00.835" v="72" actId="1076"/>
          <ac:picMkLst>
            <pc:docMk/>
            <pc:sldMk cId="2568470953" sldId="294"/>
            <ac:picMk id="41" creationId="{B19CD6B0-3FB6-4DE8-AC15-158E8FE06648}"/>
          </ac:picMkLst>
        </pc:picChg>
        <pc:picChg chg="mod">
          <ac:chgData name="Tapio Jaakkola" userId="417fc4980ea64430" providerId="LiveId" clId="{EA1CB5B6-0424-414E-9B0B-41A773EB9D30}" dt="2020-09-04T08:21:00.835" v="72" actId="1076"/>
          <ac:picMkLst>
            <pc:docMk/>
            <pc:sldMk cId="2568470953" sldId="294"/>
            <ac:picMk id="42" creationId="{785D7888-A5FA-455A-9579-AA468582D98C}"/>
          </ac:picMkLst>
        </pc:picChg>
        <pc:picChg chg="mod">
          <ac:chgData name="Tapio Jaakkola" userId="417fc4980ea64430" providerId="LiveId" clId="{EA1CB5B6-0424-414E-9B0B-41A773EB9D30}" dt="2020-09-04T08:21:00.835" v="72" actId="1076"/>
          <ac:picMkLst>
            <pc:docMk/>
            <pc:sldMk cId="2568470953" sldId="294"/>
            <ac:picMk id="43" creationId="{34277D48-891F-4198-A3E4-EE6E4A66586A}"/>
          </ac:picMkLst>
        </pc:picChg>
        <pc:picChg chg="mod">
          <ac:chgData name="Tapio Jaakkola" userId="417fc4980ea64430" providerId="LiveId" clId="{EA1CB5B6-0424-414E-9B0B-41A773EB9D30}" dt="2020-09-04T08:21:00.835" v="72" actId="1076"/>
          <ac:picMkLst>
            <pc:docMk/>
            <pc:sldMk cId="2568470953" sldId="294"/>
            <ac:picMk id="44" creationId="{D9C089A0-5CC2-4B39-A65A-FA6DFB218F77}"/>
          </ac:picMkLst>
        </pc:picChg>
        <pc:picChg chg="mod">
          <ac:chgData name="Tapio Jaakkola" userId="417fc4980ea64430" providerId="LiveId" clId="{EA1CB5B6-0424-414E-9B0B-41A773EB9D30}" dt="2020-09-04T08:21:00.835" v="72" actId="1076"/>
          <ac:picMkLst>
            <pc:docMk/>
            <pc:sldMk cId="2568470953" sldId="294"/>
            <ac:picMk id="45" creationId="{2BEE59D1-2E4B-4D4A-978A-CCB7A2118259}"/>
          </ac:picMkLst>
        </pc:picChg>
        <pc:picChg chg="mod">
          <ac:chgData name="Tapio Jaakkola" userId="417fc4980ea64430" providerId="LiveId" clId="{EA1CB5B6-0424-414E-9B0B-41A773EB9D30}" dt="2020-09-04T08:21:00.835" v="72" actId="1076"/>
          <ac:picMkLst>
            <pc:docMk/>
            <pc:sldMk cId="2568470953" sldId="294"/>
            <ac:picMk id="46" creationId="{B8C2FBE1-A390-4D30-AFF5-8F50EEE0F8C9}"/>
          </ac:picMkLst>
        </pc:picChg>
        <pc:picChg chg="mod">
          <ac:chgData name="Tapio Jaakkola" userId="417fc4980ea64430" providerId="LiveId" clId="{EA1CB5B6-0424-414E-9B0B-41A773EB9D30}" dt="2020-09-04T08:21:00.835" v="72" actId="1076"/>
          <ac:picMkLst>
            <pc:docMk/>
            <pc:sldMk cId="2568470953" sldId="294"/>
            <ac:picMk id="47" creationId="{8655954D-04C9-4BEF-A11E-BDCCA33D9B16}"/>
          </ac:picMkLst>
        </pc:picChg>
        <pc:picChg chg="mod">
          <ac:chgData name="Tapio Jaakkola" userId="417fc4980ea64430" providerId="LiveId" clId="{EA1CB5B6-0424-414E-9B0B-41A773EB9D30}" dt="2020-09-04T08:21:00.835" v="72" actId="1076"/>
          <ac:picMkLst>
            <pc:docMk/>
            <pc:sldMk cId="2568470953" sldId="294"/>
            <ac:picMk id="48" creationId="{C18208C2-5F03-4271-977D-7580D01EEE33}"/>
          </ac:picMkLst>
        </pc:picChg>
        <pc:picChg chg="mod">
          <ac:chgData name="Tapio Jaakkola" userId="417fc4980ea64430" providerId="LiveId" clId="{EA1CB5B6-0424-414E-9B0B-41A773EB9D30}" dt="2020-09-04T08:21:00.835" v="72" actId="1076"/>
          <ac:picMkLst>
            <pc:docMk/>
            <pc:sldMk cId="2568470953" sldId="294"/>
            <ac:picMk id="49" creationId="{CEFB1CC0-6829-454B-BA5D-A4FCB95265F6}"/>
          </ac:picMkLst>
        </pc:picChg>
        <pc:picChg chg="mod">
          <ac:chgData name="Tapio Jaakkola" userId="417fc4980ea64430" providerId="LiveId" clId="{EA1CB5B6-0424-414E-9B0B-41A773EB9D30}" dt="2020-09-04T08:21:00.835" v="72" actId="1076"/>
          <ac:picMkLst>
            <pc:docMk/>
            <pc:sldMk cId="2568470953" sldId="294"/>
            <ac:picMk id="50" creationId="{5EA8D8BC-8359-4709-8C4B-54B57F8C97F9}"/>
          </ac:picMkLst>
        </pc:picChg>
        <pc:picChg chg="mod">
          <ac:chgData name="Tapio Jaakkola" userId="417fc4980ea64430" providerId="LiveId" clId="{EA1CB5B6-0424-414E-9B0B-41A773EB9D30}" dt="2020-09-04T08:21:00.835" v="72" actId="1076"/>
          <ac:picMkLst>
            <pc:docMk/>
            <pc:sldMk cId="2568470953" sldId="294"/>
            <ac:picMk id="51" creationId="{80B3E748-ED07-449A-8AF0-F711A7CFCBE1}"/>
          </ac:picMkLst>
        </pc:picChg>
        <pc:picChg chg="mod">
          <ac:chgData name="Tapio Jaakkola" userId="417fc4980ea64430" providerId="LiveId" clId="{EA1CB5B6-0424-414E-9B0B-41A773EB9D30}" dt="2020-09-04T08:21:00.835" v="72" actId="1076"/>
          <ac:picMkLst>
            <pc:docMk/>
            <pc:sldMk cId="2568470953" sldId="294"/>
            <ac:picMk id="52" creationId="{FA03E178-CCAF-4C99-83FD-4732E076E26C}"/>
          </ac:picMkLst>
        </pc:picChg>
        <pc:picChg chg="mod">
          <ac:chgData name="Tapio Jaakkola" userId="417fc4980ea64430" providerId="LiveId" clId="{EA1CB5B6-0424-414E-9B0B-41A773EB9D30}" dt="2020-09-04T08:21:00.835" v="72" actId="1076"/>
          <ac:picMkLst>
            <pc:docMk/>
            <pc:sldMk cId="2568470953" sldId="294"/>
            <ac:picMk id="53" creationId="{7CCE9472-5759-4848-93D5-084167DDB8A4}"/>
          </ac:picMkLst>
        </pc:picChg>
        <pc:picChg chg="mod">
          <ac:chgData name="Tapio Jaakkola" userId="417fc4980ea64430" providerId="LiveId" clId="{EA1CB5B6-0424-414E-9B0B-41A773EB9D30}" dt="2020-09-04T08:21:00.835" v="72" actId="1076"/>
          <ac:picMkLst>
            <pc:docMk/>
            <pc:sldMk cId="2568470953" sldId="294"/>
            <ac:picMk id="54" creationId="{71DF1381-8812-4D4A-B3BF-7C2CF0DC692D}"/>
          </ac:picMkLst>
        </pc:picChg>
        <pc:picChg chg="mod">
          <ac:chgData name="Tapio Jaakkola" userId="417fc4980ea64430" providerId="LiveId" clId="{EA1CB5B6-0424-414E-9B0B-41A773EB9D30}" dt="2020-09-04T08:21:00.835" v="72" actId="1076"/>
          <ac:picMkLst>
            <pc:docMk/>
            <pc:sldMk cId="2568470953" sldId="294"/>
            <ac:picMk id="55" creationId="{E4E12ADB-8875-44FA-A70D-262F62883723}"/>
          </ac:picMkLst>
        </pc:picChg>
        <pc:picChg chg="mod">
          <ac:chgData name="Tapio Jaakkola" userId="417fc4980ea64430" providerId="LiveId" clId="{EA1CB5B6-0424-414E-9B0B-41A773EB9D30}" dt="2020-09-04T08:21:00.835" v="72" actId="1076"/>
          <ac:picMkLst>
            <pc:docMk/>
            <pc:sldMk cId="2568470953" sldId="294"/>
            <ac:picMk id="56" creationId="{B0973C36-7C63-4DB2-A129-0F06CA729FDB}"/>
          </ac:picMkLst>
        </pc:picChg>
        <pc:picChg chg="mod">
          <ac:chgData name="Tapio Jaakkola" userId="417fc4980ea64430" providerId="LiveId" clId="{EA1CB5B6-0424-414E-9B0B-41A773EB9D30}" dt="2020-09-04T08:21:00.835" v="72" actId="1076"/>
          <ac:picMkLst>
            <pc:docMk/>
            <pc:sldMk cId="2568470953" sldId="294"/>
            <ac:picMk id="57" creationId="{4F68BAD6-3160-4F36-B2E8-4FF1A4F726DF}"/>
          </ac:picMkLst>
        </pc:picChg>
        <pc:picChg chg="mod">
          <ac:chgData name="Tapio Jaakkola" userId="417fc4980ea64430" providerId="LiveId" clId="{EA1CB5B6-0424-414E-9B0B-41A773EB9D30}" dt="2020-09-04T08:21:00.835" v="72" actId="1076"/>
          <ac:picMkLst>
            <pc:docMk/>
            <pc:sldMk cId="2568470953" sldId="294"/>
            <ac:picMk id="58" creationId="{48F5EB39-54F7-4577-9B99-CAA0925D558B}"/>
          </ac:picMkLst>
        </pc:picChg>
        <pc:picChg chg="mod">
          <ac:chgData name="Tapio Jaakkola" userId="417fc4980ea64430" providerId="LiveId" clId="{EA1CB5B6-0424-414E-9B0B-41A773EB9D30}" dt="2020-09-04T08:21:00.835" v="72" actId="1076"/>
          <ac:picMkLst>
            <pc:docMk/>
            <pc:sldMk cId="2568470953" sldId="294"/>
            <ac:picMk id="59" creationId="{43970B68-B984-4BC5-9E38-46D0018E4D23}"/>
          </ac:picMkLst>
        </pc:picChg>
        <pc:picChg chg="mod">
          <ac:chgData name="Tapio Jaakkola" userId="417fc4980ea64430" providerId="LiveId" clId="{EA1CB5B6-0424-414E-9B0B-41A773EB9D30}" dt="2020-09-04T08:21:00.835" v="72" actId="1076"/>
          <ac:picMkLst>
            <pc:docMk/>
            <pc:sldMk cId="2568470953" sldId="294"/>
            <ac:picMk id="60" creationId="{652E14B2-3BAF-4F77-8985-729A3ED5DE8C}"/>
          </ac:picMkLst>
        </pc:picChg>
        <pc:picChg chg="mod">
          <ac:chgData name="Tapio Jaakkola" userId="417fc4980ea64430" providerId="LiveId" clId="{EA1CB5B6-0424-414E-9B0B-41A773EB9D30}" dt="2020-09-04T08:21:00.835" v="72" actId="1076"/>
          <ac:picMkLst>
            <pc:docMk/>
            <pc:sldMk cId="2568470953" sldId="294"/>
            <ac:picMk id="61" creationId="{C95569F1-E3D3-4D2F-AF6D-F49EFEABE5CE}"/>
          </ac:picMkLst>
        </pc:picChg>
        <pc:picChg chg="mod">
          <ac:chgData name="Tapio Jaakkola" userId="417fc4980ea64430" providerId="LiveId" clId="{EA1CB5B6-0424-414E-9B0B-41A773EB9D30}" dt="2020-09-04T08:21:00.835" v="72" actId="1076"/>
          <ac:picMkLst>
            <pc:docMk/>
            <pc:sldMk cId="2568470953" sldId="294"/>
            <ac:picMk id="62" creationId="{4808429B-6152-4D6A-9503-DAD44EFA7486}"/>
          </ac:picMkLst>
        </pc:picChg>
        <pc:picChg chg="mod">
          <ac:chgData name="Tapio Jaakkola" userId="417fc4980ea64430" providerId="LiveId" clId="{EA1CB5B6-0424-414E-9B0B-41A773EB9D30}" dt="2020-09-04T08:21:00.835" v="72" actId="1076"/>
          <ac:picMkLst>
            <pc:docMk/>
            <pc:sldMk cId="2568470953" sldId="294"/>
            <ac:picMk id="63" creationId="{EAB4345F-EB4E-47B4-97FD-12599CBEBD3F}"/>
          </ac:picMkLst>
        </pc:picChg>
        <pc:picChg chg="mod">
          <ac:chgData name="Tapio Jaakkola" userId="417fc4980ea64430" providerId="LiveId" clId="{EA1CB5B6-0424-414E-9B0B-41A773EB9D30}" dt="2020-09-04T08:21:00.835" v="72" actId="1076"/>
          <ac:picMkLst>
            <pc:docMk/>
            <pc:sldMk cId="2568470953" sldId="294"/>
            <ac:picMk id="64" creationId="{C3609FB9-8124-4FD6-81A2-5645B85D9958}"/>
          </ac:picMkLst>
        </pc:picChg>
        <pc:picChg chg="mod">
          <ac:chgData name="Tapio Jaakkola" userId="417fc4980ea64430" providerId="LiveId" clId="{EA1CB5B6-0424-414E-9B0B-41A773EB9D30}" dt="2020-09-04T08:21:00.835" v="72" actId="1076"/>
          <ac:picMkLst>
            <pc:docMk/>
            <pc:sldMk cId="2568470953" sldId="294"/>
            <ac:picMk id="65" creationId="{7D9C7B78-0E93-4DC7-93CD-AE88E80F6A89}"/>
          </ac:picMkLst>
        </pc:picChg>
        <pc:picChg chg="mod">
          <ac:chgData name="Tapio Jaakkola" userId="417fc4980ea64430" providerId="LiveId" clId="{EA1CB5B6-0424-414E-9B0B-41A773EB9D30}" dt="2020-09-04T08:21:00.835" v="72" actId="1076"/>
          <ac:picMkLst>
            <pc:docMk/>
            <pc:sldMk cId="2568470953" sldId="294"/>
            <ac:picMk id="66" creationId="{97FC0D23-1BD6-4947-9A98-95AC979A09BB}"/>
          </ac:picMkLst>
        </pc:picChg>
        <pc:picChg chg="mod">
          <ac:chgData name="Tapio Jaakkola" userId="417fc4980ea64430" providerId="LiveId" clId="{EA1CB5B6-0424-414E-9B0B-41A773EB9D30}" dt="2020-09-04T08:21:00.835" v="72" actId="1076"/>
          <ac:picMkLst>
            <pc:docMk/>
            <pc:sldMk cId="2568470953" sldId="294"/>
            <ac:picMk id="67" creationId="{598C9021-88BE-4FFD-BCBD-A6952C836BCE}"/>
          </ac:picMkLst>
        </pc:picChg>
        <pc:picChg chg="mod">
          <ac:chgData name="Tapio Jaakkola" userId="417fc4980ea64430" providerId="LiveId" clId="{EA1CB5B6-0424-414E-9B0B-41A773EB9D30}" dt="2020-09-04T08:21:00.835" v="72" actId="1076"/>
          <ac:picMkLst>
            <pc:docMk/>
            <pc:sldMk cId="2568470953" sldId="294"/>
            <ac:picMk id="68" creationId="{06EB99D3-BE03-4701-AFE8-D8B217CE75A1}"/>
          </ac:picMkLst>
        </pc:picChg>
        <pc:picChg chg="mod">
          <ac:chgData name="Tapio Jaakkola" userId="417fc4980ea64430" providerId="LiveId" clId="{EA1CB5B6-0424-414E-9B0B-41A773EB9D30}" dt="2020-09-04T08:21:00.835" v="72" actId="1076"/>
          <ac:picMkLst>
            <pc:docMk/>
            <pc:sldMk cId="2568470953" sldId="294"/>
            <ac:picMk id="69" creationId="{A9CD0F16-16BE-443A-90BB-AE60D14CDE58}"/>
          </ac:picMkLst>
        </pc:picChg>
        <pc:picChg chg="mod">
          <ac:chgData name="Tapio Jaakkola" userId="417fc4980ea64430" providerId="LiveId" clId="{EA1CB5B6-0424-414E-9B0B-41A773EB9D30}" dt="2020-09-04T08:21:00.835" v="72" actId="1076"/>
          <ac:picMkLst>
            <pc:docMk/>
            <pc:sldMk cId="2568470953" sldId="294"/>
            <ac:picMk id="70" creationId="{9059FD36-4892-4E1D-8E78-D0148A741051}"/>
          </ac:picMkLst>
        </pc:picChg>
        <pc:picChg chg="mod">
          <ac:chgData name="Tapio Jaakkola" userId="417fc4980ea64430" providerId="LiveId" clId="{EA1CB5B6-0424-414E-9B0B-41A773EB9D30}" dt="2020-09-04T08:21:00.835" v="72" actId="1076"/>
          <ac:picMkLst>
            <pc:docMk/>
            <pc:sldMk cId="2568470953" sldId="294"/>
            <ac:picMk id="71" creationId="{548BBBD3-5304-4C57-9B67-1026354D6B27}"/>
          </ac:picMkLst>
        </pc:picChg>
        <pc:picChg chg="mod">
          <ac:chgData name="Tapio Jaakkola" userId="417fc4980ea64430" providerId="LiveId" clId="{EA1CB5B6-0424-414E-9B0B-41A773EB9D30}" dt="2020-09-04T08:21:00.835" v="72" actId="1076"/>
          <ac:picMkLst>
            <pc:docMk/>
            <pc:sldMk cId="2568470953" sldId="294"/>
            <ac:picMk id="72" creationId="{87E4506B-A822-4A55-AAE4-BAD4D5EE43DC}"/>
          </ac:picMkLst>
        </pc:picChg>
        <pc:picChg chg="mod">
          <ac:chgData name="Tapio Jaakkola" userId="417fc4980ea64430" providerId="LiveId" clId="{EA1CB5B6-0424-414E-9B0B-41A773EB9D30}" dt="2020-09-04T08:21:00.835" v="72" actId="1076"/>
          <ac:picMkLst>
            <pc:docMk/>
            <pc:sldMk cId="2568470953" sldId="294"/>
            <ac:picMk id="73" creationId="{519736D8-E503-4CFE-AFBD-01EC5C1ACD4A}"/>
          </ac:picMkLst>
        </pc:picChg>
        <pc:picChg chg="mod">
          <ac:chgData name="Tapio Jaakkola" userId="417fc4980ea64430" providerId="LiveId" clId="{EA1CB5B6-0424-414E-9B0B-41A773EB9D30}" dt="2020-09-04T08:21:00.835" v="72" actId="1076"/>
          <ac:picMkLst>
            <pc:docMk/>
            <pc:sldMk cId="2568470953" sldId="294"/>
            <ac:picMk id="74" creationId="{B74F661B-D4F6-4C9D-A71E-E5051173EB8C}"/>
          </ac:picMkLst>
        </pc:picChg>
        <pc:picChg chg="mod">
          <ac:chgData name="Tapio Jaakkola" userId="417fc4980ea64430" providerId="LiveId" clId="{EA1CB5B6-0424-414E-9B0B-41A773EB9D30}" dt="2020-09-04T08:21:00.835" v="72" actId="1076"/>
          <ac:picMkLst>
            <pc:docMk/>
            <pc:sldMk cId="2568470953" sldId="294"/>
            <ac:picMk id="75" creationId="{A369A217-4FAC-49F3-AA0F-B9CEB4B32B96}"/>
          </ac:picMkLst>
        </pc:picChg>
        <pc:picChg chg="mod">
          <ac:chgData name="Tapio Jaakkola" userId="417fc4980ea64430" providerId="LiveId" clId="{EA1CB5B6-0424-414E-9B0B-41A773EB9D30}" dt="2020-09-04T08:21:00.835" v="72" actId="1076"/>
          <ac:picMkLst>
            <pc:docMk/>
            <pc:sldMk cId="2568470953" sldId="294"/>
            <ac:picMk id="76" creationId="{8D0D741A-6204-4E5C-9E9A-F57D9B6161BA}"/>
          </ac:picMkLst>
        </pc:picChg>
        <pc:picChg chg="mod">
          <ac:chgData name="Tapio Jaakkola" userId="417fc4980ea64430" providerId="LiveId" clId="{EA1CB5B6-0424-414E-9B0B-41A773EB9D30}" dt="2020-09-04T08:21:00.835" v="72" actId="1076"/>
          <ac:picMkLst>
            <pc:docMk/>
            <pc:sldMk cId="2568470953" sldId="294"/>
            <ac:picMk id="77" creationId="{9A130AD8-1768-48FE-82C5-383F08DE88C3}"/>
          </ac:picMkLst>
        </pc:picChg>
        <pc:picChg chg="mod">
          <ac:chgData name="Tapio Jaakkola" userId="417fc4980ea64430" providerId="LiveId" clId="{EA1CB5B6-0424-414E-9B0B-41A773EB9D30}" dt="2020-09-04T08:21:00.835" v="72" actId="1076"/>
          <ac:picMkLst>
            <pc:docMk/>
            <pc:sldMk cId="2568470953" sldId="294"/>
            <ac:picMk id="78" creationId="{F5763B71-1C4A-4CF7-B9F7-9E040C8C2A42}"/>
          </ac:picMkLst>
        </pc:picChg>
        <pc:picChg chg="mod">
          <ac:chgData name="Tapio Jaakkola" userId="417fc4980ea64430" providerId="LiveId" clId="{EA1CB5B6-0424-414E-9B0B-41A773EB9D30}" dt="2020-09-04T08:21:00.835" v="72" actId="1076"/>
          <ac:picMkLst>
            <pc:docMk/>
            <pc:sldMk cId="2568470953" sldId="294"/>
            <ac:picMk id="79" creationId="{53624142-72D2-4CF6-9993-EC2886BBFE1F}"/>
          </ac:picMkLst>
        </pc:picChg>
        <pc:picChg chg="mod">
          <ac:chgData name="Tapio Jaakkola" userId="417fc4980ea64430" providerId="LiveId" clId="{EA1CB5B6-0424-414E-9B0B-41A773EB9D30}" dt="2020-09-04T08:21:00.835" v="72" actId="1076"/>
          <ac:picMkLst>
            <pc:docMk/>
            <pc:sldMk cId="2568470953" sldId="294"/>
            <ac:picMk id="80" creationId="{96907475-04DE-4939-B416-6831AE058D8D}"/>
          </ac:picMkLst>
        </pc:picChg>
        <pc:picChg chg="mod">
          <ac:chgData name="Tapio Jaakkola" userId="417fc4980ea64430" providerId="LiveId" clId="{EA1CB5B6-0424-414E-9B0B-41A773EB9D30}" dt="2020-09-04T08:21:00.835" v="72" actId="1076"/>
          <ac:picMkLst>
            <pc:docMk/>
            <pc:sldMk cId="2568470953" sldId="294"/>
            <ac:picMk id="81" creationId="{F057D1B0-0884-4D96-B5E2-70321B1A4841}"/>
          </ac:picMkLst>
        </pc:picChg>
        <pc:picChg chg="mod">
          <ac:chgData name="Tapio Jaakkola" userId="417fc4980ea64430" providerId="LiveId" clId="{EA1CB5B6-0424-414E-9B0B-41A773EB9D30}" dt="2020-09-04T08:21:00.835" v="72" actId="1076"/>
          <ac:picMkLst>
            <pc:docMk/>
            <pc:sldMk cId="2568470953" sldId="294"/>
            <ac:picMk id="82" creationId="{B7AE4C82-E8F7-4BFA-A169-BC49957B0A3D}"/>
          </ac:picMkLst>
        </pc:picChg>
        <pc:picChg chg="mod">
          <ac:chgData name="Tapio Jaakkola" userId="417fc4980ea64430" providerId="LiveId" clId="{EA1CB5B6-0424-414E-9B0B-41A773EB9D30}" dt="2020-09-04T08:21:00.835" v="72" actId="1076"/>
          <ac:picMkLst>
            <pc:docMk/>
            <pc:sldMk cId="2568470953" sldId="294"/>
            <ac:picMk id="83" creationId="{319E8A85-1D86-4396-9F14-0B95FDABC3DD}"/>
          </ac:picMkLst>
        </pc:picChg>
        <pc:picChg chg="mod">
          <ac:chgData name="Tapio Jaakkola" userId="417fc4980ea64430" providerId="LiveId" clId="{EA1CB5B6-0424-414E-9B0B-41A773EB9D30}" dt="2020-09-04T08:21:00.835" v="72" actId="1076"/>
          <ac:picMkLst>
            <pc:docMk/>
            <pc:sldMk cId="2568470953" sldId="294"/>
            <ac:picMk id="84" creationId="{2700B7B6-C92C-478A-AB51-BD3BCC7746AC}"/>
          </ac:picMkLst>
        </pc:picChg>
        <pc:picChg chg="mod">
          <ac:chgData name="Tapio Jaakkola" userId="417fc4980ea64430" providerId="LiveId" clId="{EA1CB5B6-0424-414E-9B0B-41A773EB9D30}" dt="2020-09-04T08:21:00.835" v="72" actId="1076"/>
          <ac:picMkLst>
            <pc:docMk/>
            <pc:sldMk cId="2568470953" sldId="294"/>
            <ac:picMk id="85" creationId="{3E7B0DC0-B76C-4858-9801-9480820F065D}"/>
          </ac:picMkLst>
        </pc:picChg>
        <pc:picChg chg="mod">
          <ac:chgData name="Tapio Jaakkola" userId="417fc4980ea64430" providerId="LiveId" clId="{EA1CB5B6-0424-414E-9B0B-41A773EB9D30}" dt="2020-09-04T08:21:00.835" v="72" actId="1076"/>
          <ac:picMkLst>
            <pc:docMk/>
            <pc:sldMk cId="2568470953" sldId="294"/>
            <ac:picMk id="86" creationId="{45624170-0941-4B08-8FEC-647ED6C01381}"/>
          </ac:picMkLst>
        </pc:picChg>
        <pc:picChg chg="mod">
          <ac:chgData name="Tapio Jaakkola" userId="417fc4980ea64430" providerId="LiveId" clId="{EA1CB5B6-0424-414E-9B0B-41A773EB9D30}" dt="2020-09-04T08:21:00.835" v="72" actId="1076"/>
          <ac:picMkLst>
            <pc:docMk/>
            <pc:sldMk cId="2568470953" sldId="294"/>
            <ac:picMk id="87" creationId="{BB106313-7102-43A4-A70F-324FFAE04FCB}"/>
          </ac:picMkLst>
        </pc:picChg>
        <pc:picChg chg="mod">
          <ac:chgData name="Tapio Jaakkola" userId="417fc4980ea64430" providerId="LiveId" clId="{EA1CB5B6-0424-414E-9B0B-41A773EB9D30}" dt="2020-09-04T08:21:00.835" v="72" actId="1076"/>
          <ac:picMkLst>
            <pc:docMk/>
            <pc:sldMk cId="2568470953" sldId="294"/>
            <ac:picMk id="88" creationId="{5E4F2FB2-DAB9-4668-8DCA-A5AE00AA7FEB}"/>
          </ac:picMkLst>
        </pc:picChg>
        <pc:picChg chg="mod">
          <ac:chgData name="Tapio Jaakkola" userId="417fc4980ea64430" providerId="LiveId" clId="{EA1CB5B6-0424-414E-9B0B-41A773EB9D30}" dt="2020-09-04T08:21:00.835" v="72" actId="1076"/>
          <ac:picMkLst>
            <pc:docMk/>
            <pc:sldMk cId="2568470953" sldId="294"/>
            <ac:picMk id="89" creationId="{0BD4AEF3-A1ED-4F8F-A529-DB61158B71CB}"/>
          </ac:picMkLst>
        </pc:picChg>
        <pc:picChg chg="mod">
          <ac:chgData name="Tapio Jaakkola" userId="417fc4980ea64430" providerId="LiveId" clId="{EA1CB5B6-0424-414E-9B0B-41A773EB9D30}" dt="2020-09-04T08:21:00.835" v="72" actId="1076"/>
          <ac:picMkLst>
            <pc:docMk/>
            <pc:sldMk cId="2568470953" sldId="294"/>
            <ac:picMk id="90" creationId="{244BA64B-7301-477A-8A9D-21E7BB47F433}"/>
          </ac:picMkLst>
        </pc:picChg>
        <pc:picChg chg="mod">
          <ac:chgData name="Tapio Jaakkola" userId="417fc4980ea64430" providerId="LiveId" clId="{EA1CB5B6-0424-414E-9B0B-41A773EB9D30}" dt="2020-09-04T08:21:00.835" v="72" actId="1076"/>
          <ac:picMkLst>
            <pc:docMk/>
            <pc:sldMk cId="2568470953" sldId="294"/>
            <ac:picMk id="91" creationId="{1ACE5184-DCC5-40B6-9A1B-51A48D27D533}"/>
          </ac:picMkLst>
        </pc:picChg>
        <pc:picChg chg="mod">
          <ac:chgData name="Tapio Jaakkola" userId="417fc4980ea64430" providerId="LiveId" clId="{EA1CB5B6-0424-414E-9B0B-41A773EB9D30}" dt="2020-09-04T08:21:00.835" v="72" actId="1076"/>
          <ac:picMkLst>
            <pc:docMk/>
            <pc:sldMk cId="2568470953" sldId="294"/>
            <ac:picMk id="92" creationId="{A276F583-ED4D-444B-B373-9A418A5F3625}"/>
          </ac:picMkLst>
        </pc:picChg>
        <pc:picChg chg="mod">
          <ac:chgData name="Tapio Jaakkola" userId="417fc4980ea64430" providerId="LiveId" clId="{EA1CB5B6-0424-414E-9B0B-41A773EB9D30}" dt="2020-09-04T08:21:00.835" v="72" actId="1076"/>
          <ac:picMkLst>
            <pc:docMk/>
            <pc:sldMk cId="2568470953" sldId="294"/>
            <ac:picMk id="93" creationId="{873CA317-3BD7-4CEA-B418-79A0BA65D480}"/>
          </ac:picMkLst>
        </pc:picChg>
        <pc:picChg chg="mod">
          <ac:chgData name="Tapio Jaakkola" userId="417fc4980ea64430" providerId="LiveId" clId="{EA1CB5B6-0424-414E-9B0B-41A773EB9D30}" dt="2020-09-04T08:21:00.835" v="72" actId="1076"/>
          <ac:picMkLst>
            <pc:docMk/>
            <pc:sldMk cId="2568470953" sldId="294"/>
            <ac:picMk id="94" creationId="{281540B7-E375-4F4B-80D7-E1B3E707E463}"/>
          </ac:picMkLst>
        </pc:picChg>
        <pc:picChg chg="mod">
          <ac:chgData name="Tapio Jaakkola" userId="417fc4980ea64430" providerId="LiveId" clId="{EA1CB5B6-0424-414E-9B0B-41A773EB9D30}" dt="2020-09-04T08:21:00.835" v="72" actId="1076"/>
          <ac:picMkLst>
            <pc:docMk/>
            <pc:sldMk cId="2568470953" sldId="294"/>
            <ac:picMk id="95" creationId="{A1275C89-1D97-4E3A-9052-46DED35206DA}"/>
          </ac:picMkLst>
        </pc:picChg>
        <pc:picChg chg="mod">
          <ac:chgData name="Tapio Jaakkola" userId="417fc4980ea64430" providerId="LiveId" clId="{EA1CB5B6-0424-414E-9B0B-41A773EB9D30}" dt="2020-09-04T08:21:00.835" v="72" actId="1076"/>
          <ac:picMkLst>
            <pc:docMk/>
            <pc:sldMk cId="2568470953" sldId="294"/>
            <ac:picMk id="96" creationId="{A783B231-8114-497D-AFA6-5F344B792665}"/>
          </ac:picMkLst>
        </pc:picChg>
        <pc:picChg chg="mod">
          <ac:chgData name="Tapio Jaakkola" userId="417fc4980ea64430" providerId="LiveId" clId="{EA1CB5B6-0424-414E-9B0B-41A773EB9D30}" dt="2020-09-04T08:21:00.835" v="72" actId="1076"/>
          <ac:picMkLst>
            <pc:docMk/>
            <pc:sldMk cId="2568470953" sldId="294"/>
            <ac:picMk id="97" creationId="{7CCFC5A6-4CAF-40DD-B94A-025CAFCC7108}"/>
          </ac:picMkLst>
        </pc:picChg>
        <pc:picChg chg="mod">
          <ac:chgData name="Tapio Jaakkola" userId="417fc4980ea64430" providerId="LiveId" clId="{EA1CB5B6-0424-414E-9B0B-41A773EB9D30}" dt="2020-09-04T08:21:00.835" v="72" actId="1076"/>
          <ac:picMkLst>
            <pc:docMk/>
            <pc:sldMk cId="2568470953" sldId="294"/>
            <ac:picMk id="98" creationId="{D195C100-70EF-46C1-A0F5-C063F3F5DDBD}"/>
          </ac:picMkLst>
        </pc:picChg>
        <pc:picChg chg="mod">
          <ac:chgData name="Tapio Jaakkola" userId="417fc4980ea64430" providerId="LiveId" clId="{EA1CB5B6-0424-414E-9B0B-41A773EB9D30}" dt="2020-09-04T08:21:00.835" v="72" actId="1076"/>
          <ac:picMkLst>
            <pc:docMk/>
            <pc:sldMk cId="2568470953" sldId="294"/>
            <ac:picMk id="99" creationId="{257CE8AF-5A93-4814-9BB1-3FCF2A13319F}"/>
          </ac:picMkLst>
        </pc:picChg>
        <pc:picChg chg="mod">
          <ac:chgData name="Tapio Jaakkola" userId="417fc4980ea64430" providerId="LiveId" clId="{EA1CB5B6-0424-414E-9B0B-41A773EB9D30}" dt="2020-09-04T08:21:00.835" v="72" actId="1076"/>
          <ac:picMkLst>
            <pc:docMk/>
            <pc:sldMk cId="2568470953" sldId="294"/>
            <ac:picMk id="100" creationId="{785D4A98-1D3E-4FF6-AFAA-EBF2A153DF9A}"/>
          </ac:picMkLst>
        </pc:picChg>
        <pc:picChg chg="mod">
          <ac:chgData name="Tapio Jaakkola" userId="417fc4980ea64430" providerId="LiveId" clId="{EA1CB5B6-0424-414E-9B0B-41A773EB9D30}" dt="2020-09-04T08:21:00.835" v="72" actId="1076"/>
          <ac:picMkLst>
            <pc:docMk/>
            <pc:sldMk cId="2568470953" sldId="294"/>
            <ac:picMk id="101" creationId="{82F45C12-4403-4AC4-97CF-ABC95F798AF0}"/>
          </ac:picMkLst>
        </pc:picChg>
        <pc:picChg chg="mod">
          <ac:chgData name="Tapio Jaakkola" userId="417fc4980ea64430" providerId="LiveId" clId="{EA1CB5B6-0424-414E-9B0B-41A773EB9D30}" dt="2020-09-04T08:21:00.835" v="72" actId="1076"/>
          <ac:picMkLst>
            <pc:docMk/>
            <pc:sldMk cId="2568470953" sldId="294"/>
            <ac:picMk id="102" creationId="{F8D46747-3F91-4CFD-B91E-CD2134D4F424}"/>
          </ac:picMkLst>
        </pc:picChg>
        <pc:picChg chg="mod">
          <ac:chgData name="Tapio Jaakkola" userId="417fc4980ea64430" providerId="LiveId" clId="{EA1CB5B6-0424-414E-9B0B-41A773EB9D30}" dt="2020-09-04T08:21:00.835" v="72" actId="1076"/>
          <ac:picMkLst>
            <pc:docMk/>
            <pc:sldMk cId="2568470953" sldId="294"/>
            <ac:picMk id="103" creationId="{9831D870-74EA-4A8F-8053-5B3B2558718C}"/>
          </ac:picMkLst>
        </pc:picChg>
        <pc:picChg chg="mod">
          <ac:chgData name="Tapio Jaakkola" userId="417fc4980ea64430" providerId="LiveId" clId="{EA1CB5B6-0424-414E-9B0B-41A773EB9D30}" dt="2020-09-04T08:21:00.835" v="72" actId="1076"/>
          <ac:picMkLst>
            <pc:docMk/>
            <pc:sldMk cId="2568470953" sldId="294"/>
            <ac:picMk id="104" creationId="{3372229B-80C1-4623-BAF3-DACC2BD94DC9}"/>
          </ac:picMkLst>
        </pc:picChg>
        <pc:picChg chg="mod">
          <ac:chgData name="Tapio Jaakkola" userId="417fc4980ea64430" providerId="LiveId" clId="{EA1CB5B6-0424-414E-9B0B-41A773EB9D30}" dt="2020-09-04T08:21:00.835" v="72" actId="1076"/>
          <ac:picMkLst>
            <pc:docMk/>
            <pc:sldMk cId="2568470953" sldId="294"/>
            <ac:picMk id="105" creationId="{CDCDB8DF-B475-4B8A-B839-D75543D5606E}"/>
          </ac:picMkLst>
        </pc:picChg>
        <pc:picChg chg="mod">
          <ac:chgData name="Tapio Jaakkola" userId="417fc4980ea64430" providerId="LiveId" clId="{EA1CB5B6-0424-414E-9B0B-41A773EB9D30}" dt="2020-09-04T08:21:00.835" v="72" actId="1076"/>
          <ac:picMkLst>
            <pc:docMk/>
            <pc:sldMk cId="2568470953" sldId="294"/>
            <ac:picMk id="106" creationId="{498D45BD-26D3-4A8A-B294-5859DA7807C0}"/>
          </ac:picMkLst>
        </pc:picChg>
        <pc:picChg chg="mod">
          <ac:chgData name="Tapio Jaakkola" userId="417fc4980ea64430" providerId="LiveId" clId="{EA1CB5B6-0424-414E-9B0B-41A773EB9D30}" dt="2020-09-04T08:21:00.835" v="72" actId="1076"/>
          <ac:picMkLst>
            <pc:docMk/>
            <pc:sldMk cId="2568470953" sldId="294"/>
            <ac:picMk id="107" creationId="{C6461892-5C6B-4A84-9E22-761887B6F58D}"/>
          </ac:picMkLst>
        </pc:picChg>
        <pc:picChg chg="mod">
          <ac:chgData name="Tapio Jaakkola" userId="417fc4980ea64430" providerId="LiveId" clId="{EA1CB5B6-0424-414E-9B0B-41A773EB9D30}" dt="2020-09-04T08:21:00.835" v="72" actId="1076"/>
          <ac:picMkLst>
            <pc:docMk/>
            <pc:sldMk cId="2568470953" sldId="294"/>
            <ac:picMk id="108" creationId="{95A04038-096F-4C26-8F47-F3C4841BFC5C}"/>
          </ac:picMkLst>
        </pc:picChg>
        <pc:picChg chg="mod">
          <ac:chgData name="Tapio Jaakkola" userId="417fc4980ea64430" providerId="LiveId" clId="{EA1CB5B6-0424-414E-9B0B-41A773EB9D30}" dt="2020-09-04T08:21:00.835" v="72" actId="1076"/>
          <ac:picMkLst>
            <pc:docMk/>
            <pc:sldMk cId="2568470953" sldId="294"/>
            <ac:picMk id="109" creationId="{FF8FFFCA-B77B-4D7E-B7E2-ED01734601A1}"/>
          </ac:picMkLst>
        </pc:picChg>
        <pc:picChg chg="mod">
          <ac:chgData name="Tapio Jaakkola" userId="417fc4980ea64430" providerId="LiveId" clId="{EA1CB5B6-0424-414E-9B0B-41A773EB9D30}" dt="2020-09-04T08:21:00.835" v="72" actId="1076"/>
          <ac:picMkLst>
            <pc:docMk/>
            <pc:sldMk cId="2568470953" sldId="294"/>
            <ac:picMk id="110" creationId="{933465B7-B760-4035-9878-4E5EFB88A86E}"/>
          </ac:picMkLst>
        </pc:picChg>
        <pc:picChg chg="mod">
          <ac:chgData name="Tapio Jaakkola" userId="417fc4980ea64430" providerId="LiveId" clId="{EA1CB5B6-0424-414E-9B0B-41A773EB9D30}" dt="2020-09-04T08:21:00.835" v="72" actId="1076"/>
          <ac:picMkLst>
            <pc:docMk/>
            <pc:sldMk cId="2568470953" sldId="294"/>
            <ac:picMk id="111" creationId="{C5357A7D-59B0-4E5F-95B5-6651F0D72709}"/>
          </ac:picMkLst>
        </pc:picChg>
        <pc:picChg chg="mod">
          <ac:chgData name="Tapio Jaakkola" userId="417fc4980ea64430" providerId="LiveId" clId="{EA1CB5B6-0424-414E-9B0B-41A773EB9D30}" dt="2020-09-04T08:21:00.835" v="72" actId="1076"/>
          <ac:picMkLst>
            <pc:docMk/>
            <pc:sldMk cId="2568470953" sldId="294"/>
            <ac:picMk id="112" creationId="{888BED52-6CE2-4ECC-AA1D-4BC80A8B613B}"/>
          </ac:picMkLst>
        </pc:picChg>
        <pc:picChg chg="mod">
          <ac:chgData name="Tapio Jaakkola" userId="417fc4980ea64430" providerId="LiveId" clId="{EA1CB5B6-0424-414E-9B0B-41A773EB9D30}" dt="2020-09-04T08:21:00.835" v="72" actId="1076"/>
          <ac:picMkLst>
            <pc:docMk/>
            <pc:sldMk cId="2568470953" sldId="294"/>
            <ac:picMk id="113" creationId="{A336883C-179F-482B-92BA-729594B7E198}"/>
          </ac:picMkLst>
        </pc:picChg>
        <pc:picChg chg="mod">
          <ac:chgData name="Tapio Jaakkola" userId="417fc4980ea64430" providerId="LiveId" clId="{EA1CB5B6-0424-414E-9B0B-41A773EB9D30}" dt="2020-09-04T08:21:00.835" v="72" actId="1076"/>
          <ac:picMkLst>
            <pc:docMk/>
            <pc:sldMk cId="2568470953" sldId="294"/>
            <ac:picMk id="114" creationId="{9DBCDE49-B782-48C9-9EA1-1714A2EAE237}"/>
          </ac:picMkLst>
        </pc:picChg>
        <pc:picChg chg="mod">
          <ac:chgData name="Tapio Jaakkola" userId="417fc4980ea64430" providerId="LiveId" clId="{EA1CB5B6-0424-414E-9B0B-41A773EB9D30}" dt="2020-09-04T08:21:00.835" v="72" actId="1076"/>
          <ac:picMkLst>
            <pc:docMk/>
            <pc:sldMk cId="2568470953" sldId="294"/>
            <ac:picMk id="115" creationId="{C0C62450-D796-4060-8D26-EB9916AFD22D}"/>
          </ac:picMkLst>
        </pc:picChg>
        <pc:picChg chg="mod">
          <ac:chgData name="Tapio Jaakkola" userId="417fc4980ea64430" providerId="LiveId" clId="{EA1CB5B6-0424-414E-9B0B-41A773EB9D30}" dt="2020-09-04T08:21:00.835" v="72" actId="1076"/>
          <ac:picMkLst>
            <pc:docMk/>
            <pc:sldMk cId="2568470953" sldId="294"/>
            <ac:picMk id="116" creationId="{14C72735-2EBE-4B73-9868-CBB544A146A1}"/>
          </ac:picMkLst>
        </pc:picChg>
        <pc:picChg chg="mod">
          <ac:chgData name="Tapio Jaakkola" userId="417fc4980ea64430" providerId="LiveId" clId="{EA1CB5B6-0424-414E-9B0B-41A773EB9D30}" dt="2020-09-04T09:22:37.912" v="1788"/>
          <ac:picMkLst>
            <pc:docMk/>
            <pc:sldMk cId="2568470953" sldId="294"/>
            <ac:picMk id="125" creationId="{9BEFD75E-462E-411B-BC15-D2F98BE26EF9}"/>
          </ac:picMkLst>
        </pc:picChg>
        <pc:picChg chg="mod">
          <ac:chgData name="Tapio Jaakkola" userId="417fc4980ea64430" providerId="LiveId" clId="{EA1CB5B6-0424-414E-9B0B-41A773EB9D30}" dt="2020-09-04T09:22:37.912" v="1788"/>
          <ac:picMkLst>
            <pc:docMk/>
            <pc:sldMk cId="2568470953" sldId="294"/>
            <ac:picMk id="126" creationId="{B6BB938D-6900-46AD-AC7F-6C6DA943FF14}"/>
          </ac:picMkLst>
        </pc:picChg>
        <pc:picChg chg="mod">
          <ac:chgData name="Tapio Jaakkola" userId="417fc4980ea64430" providerId="LiveId" clId="{EA1CB5B6-0424-414E-9B0B-41A773EB9D30}" dt="2020-09-04T09:22:37.912" v="1788"/>
          <ac:picMkLst>
            <pc:docMk/>
            <pc:sldMk cId="2568470953" sldId="294"/>
            <ac:picMk id="127" creationId="{4EACD2AF-0DAE-4EB9-B946-DB213C402A20}"/>
          </ac:picMkLst>
        </pc:picChg>
        <pc:picChg chg="mod">
          <ac:chgData name="Tapio Jaakkola" userId="417fc4980ea64430" providerId="LiveId" clId="{EA1CB5B6-0424-414E-9B0B-41A773EB9D30}" dt="2020-09-04T09:22:37.912" v="1788"/>
          <ac:picMkLst>
            <pc:docMk/>
            <pc:sldMk cId="2568470953" sldId="294"/>
            <ac:picMk id="128" creationId="{2AF489F2-EB80-4D3F-B05D-81EDB6A765C0}"/>
          </ac:picMkLst>
        </pc:picChg>
        <pc:picChg chg="mod">
          <ac:chgData name="Tapio Jaakkola" userId="417fc4980ea64430" providerId="LiveId" clId="{EA1CB5B6-0424-414E-9B0B-41A773EB9D30}" dt="2020-09-04T09:22:37.912" v="1788"/>
          <ac:picMkLst>
            <pc:docMk/>
            <pc:sldMk cId="2568470953" sldId="294"/>
            <ac:picMk id="129" creationId="{575BD372-4F8E-45E5-9923-C26E7DC32DCF}"/>
          </ac:picMkLst>
        </pc:picChg>
        <pc:picChg chg="mod">
          <ac:chgData name="Tapio Jaakkola" userId="417fc4980ea64430" providerId="LiveId" clId="{EA1CB5B6-0424-414E-9B0B-41A773EB9D30}" dt="2020-09-04T09:22:37.912" v="1788"/>
          <ac:picMkLst>
            <pc:docMk/>
            <pc:sldMk cId="2568470953" sldId="294"/>
            <ac:picMk id="130" creationId="{976F7941-A80A-4849-AB2E-87784790E3E1}"/>
          </ac:picMkLst>
        </pc:picChg>
        <pc:picChg chg="mod">
          <ac:chgData name="Tapio Jaakkola" userId="417fc4980ea64430" providerId="LiveId" clId="{EA1CB5B6-0424-414E-9B0B-41A773EB9D30}" dt="2020-09-04T09:22:37.912" v="1788"/>
          <ac:picMkLst>
            <pc:docMk/>
            <pc:sldMk cId="2568470953" sldId="294"/>
            <ac:picMk id="131" creationId="{F1E27BDE-4800-43B4-B19C-26BD2C170DAF}"/>
          </ac:picMkLst>
        </pc:picChg>
        <pc:picChg chg="mod">
          <ac:chgData name="Tapio Jaakkola" userId="417fc4980ea64430" providerId="LiveId" clId="{EA1CB5B6-0424-414E-9B0B-41A773EB9D30}" dt="2020-09-04T09:22:37.912" v="1788"/>
          <ac:picMkLst>
            <pc:docMk/>
            <pc:sldMk cId="2568470953" sldId="294"/>
            <ac:picMk id="132" creationId="{782A1BD2-EF86-4E80-9048-AB6A6DA75901}"/>
          </ac:picMkLst>
        </pc:picChg>
        <pc:picChg chg="mod">
          <ac:chgData name="Tapio Jaakkola" userId="417fc4980ea64430" providerId="LiveId" clId="{EA1CB5B6-0424-414E-9B0B-41A773EB9D30}" dt="2020-09-04T09:22:37.912" v="1788"/>
          <ac:picMkLst>
            <pc:docMk/>
            <pc:sldMk cId="2568470953" sldId="294"/>
            <ac:picMk id="133" creationId="{29612F2B-5195-4549-8655-8C0D3FEF9D79}"/>
          </ac:picMkLst>
        </pc:picChg>
        <pc:picChg chg="mod">
          <ac:chgData name="Tapio Jaakkola" userId="417fc4980ea64430" providerId="LiveId" clId="{EA1CB5B6-0424-414E-9B0B-41A773EB9D30}" dt="2020-09-04T09:22:37.912" v="1788"/>
          <ac:picMkLst>
            <pc:docMk/>
            <pc:sldMk cId="2568470953" sldId="294"/>
            <ac:picMk id="134" creationId="{468D68B7-96CF-46DB-AA66-8573EDAF93D4}"/>
          </ac:picMkLst>
        </pc:picChg>
        <pc:picChg chg="mod">
          <ac:chgData name="Tapio Jaakkola" userId="417fc4980ea64430" providerId="LiveId" clId="{EA1CB5B6-0424-414E-9B0B-41A773EB9D30}" dt="2020-09-04T09:22:37.912" v="1788"/>
          <ac:picMkLst>
            <pc:docMk/>
            <pc:sldMk cId="2568470953" sldId="294"/>
            <ac:picMk id="135" creationId="{A5718CAD-7D1E-415A-BBFC-C0A98776C3F4}"/>
          </ac:picMkLst>
        </pc:picChg>
        <pc:picChg chg="mod">
          <ac:chgData name="Tapio Jaakkola" userId="417fc4980ea64430" providerId="LiveId" clId="{EA1CB5B6-0424-414E-9B0B-41A773EB9D30}" dt="2020-09-04T09:22:37.912" v="1788"/>
          <ac:picMkLst>
            <pc:docMk/>
            <pc:sldMk cId="2568470953" sldId="294"/>
            <ac:picMk id="136" creationId="{80E5BADB-2C52-44C2-A675-EA8D8178B791}"/>
          </ac:picMkLst>
        </pc:picChg>
        <pc:picChg chg="mod">
          <ac:chgData name="Tapio Jaakkola" userId="417fc4980ea64430" providerId="LiveId" clId="{EA1CB5B6-0424-414E-9B0B-41A773EB9D30}" dt="2020-09-04T09:22:37.912" v="1788"/>
          <ac:picMkLst>
            <pc:docMk/>
            <pc:sldMk cId="2568470953" sldId="294"/>
            <ac:picMk id="137" creationId="{1B01F000-1284-4E12-8A65-449F89A4FE93}"/>
          </ac:picMkLst>
        </pc:picChg>
        <pc:picChg chg="mod">
          <ac:chgData name="Tapio Jaakkola" userId="417fc4980ea64430" providerId="LiveId" clId="{EA1CB5B6-0424-414E-9B0B-41A773EB9D30}" dt="2020-09-04T09:22:37.912" v="1788"/>
          <ac:picMkLst>
            <pc:docMk/>
            <pc:sldMk cId="2568470953" sldId="294"/>
            <ac:picMk id="138" creationId="{B84AE7ED-956E-4D7D-BB00-4260EAFB966F}"/>
          </ac:picMkLst>
        </pc:picChg>
        <pc:picChg chg="mod">
          <ac:chgData name="Tapio Jaakkola" userId="417fc4980ea64430" providerId="LiveId" clId="{EA1CB5B6-0424-414E-9B0B-41A773EB9D30}" dt="2020-09-04T09:22:37.912" v="1788"/>
          <ac:picMkLst>
            <pc:docMk/>
            <pc:sldMk cId="2568470953" sldId="294"/>
            <ac:picMk id="139" creationId="{DAF1DC46-F1F4-4C34-AB22-980B063E93C5}"/>
          </ac:picMkLst>
        </pc:picChg>
        <pc:picChg chg="mod">
          <ac:chgData name="Tapio Jaakkola" userId="417fc4980ea64430" providerId="LiveId" clId="{EA1CB5B6-0424-414E-9B0B-41A773EB9D30}" dt="2020-09-04T09:22:37.912" v="1788"/>
          <ac:picMkLst>
            <pc:docMk/>
            <pc:sldMk cId="2568470953" sldId="294"/>
            <ac:picMk id="140" creationId="{2A489735-0234-4388-AF24-4F850F4C5DC7}"/>
          </ac:picMkLst>
        </pc:picChg>
        <pc:picChg chg="mod">
          <ac:chgData name="Tapio Jaakkola" userId="417fc4980ea64430" providerId="LiveId" clId="{EA1CB5B6-0424-414E-9B0B-41A773EB9D30}" dt="2020-09-04T09:22:37.912" v="1788"/>
          <ac:picMkLst>
            <pc:docMk/>
            <pc:sldMk cId="2568470953" sldId="294"/>
            <ac:picMk id="142" creationId="{35B8C6BF-DD95-4187-AE47-4059A6232F50}"/>
          </ac:picMkLst>
        </pc:picChg>
        <pc:picChg chg="mod">
          <ac:chgData name="Tapio Jaakkola" userId="417fc4980ea64430" providerId="LiveId" clId="{EA1CB5B6-0424-414E-9B0B-41A773EB9D30}" dt="2020-09-04T09:22:37.912" v="1788"/>
          <ac:picMkLst>
            <pc:docMk/>
            <pc:sldMk cId="2568470953" sldId="294"/>
            <ac:picMk id="143" creationId="{0D1382DF-9776-4F83-9EC3-DD1AC84B840A}"/>
          </ac:picMkLst>
        </pc:picChg>
        <pc:picChg chg="mod">
          <ac:chgData name="Tapio Jaakkola" userId="417fc4980ea64430" providerId="LiveId" clId="{EA1CB5B6-0424-414E-9B0B-41A773EB9D30}" dt="2020-09-04T09:22:37.912" v="1788"/>
          <ac:picMkLst>
            <pc:docMk/>
            <pc:sldMk cId="2568470953" sldId="294"/>
            <ac:picMk id="155" creationId="{188170E4-7B75-45E8-89CB-9DD5DA030010}"/>
          </ac:picMkLst>
        </pc:picChg>
        <pc:picChg chg="mod">
          <ac:chgData name="Tapio Jaakkola" userId="417fc4980ea64430" providerId="LiveId" clId="{EA1CB5B6-0424-414E-9B0B-41A773EB9D30}" dt="2020-09-04T09:22:37.912" v="1788"/>
          <ac:picMkLst>
            <pc:docMk/>
            <pc:sldMk cId="2568470953" sldId="294"/>
            <ac:picMk id="159" creationId="{132DACC3-AAE2-4999-B345-5A9BC1E82BB1}"/>
          </ac:picMkLst>
        </pc:picChg>
        <pc:picChg chg="mod">
          <ac:chgData name="Tapio Jaakkola" userId="417fc4980ea64430" providerId="LiveId" clId="{EA1CB5B6-0424-414E-9B0B-41A773EB9D30}" dt="2020-09-04T09:22:37.912" v="1788"/>
          <ac:picMkLst>
            <pc:docMk/>
            <pc:sldMk cId="2568470953" sldId="294"/>
            <ac:picMk id="160" creationId="{226BE38D-FD04-42B0-B2C2-0B7F3D69B265}"/>
          </ac:picMkLst>
        </pc:picChg>
        <pc:picChg chg="mod">
          <ac:chgData name="Tapio Jaakkola" userId="417fc4980ea64430" providerId="LiveId" clId="{EA1CB5B6-0424-414E-9B0B-41A773EB9D30}" dt="2020-09-04T09:22:37.912" v="1788"/>
          <ac:picMkLst>
            <pc:docMk/>
            <pc:sldMk cId="2568470953" sldId="294"/>
            <ac:picMk id="161" creationId="{7D4E0104-20E8-4961-A766-00727AA5B0FB}"/>
          </ac:picMkLst>
        </pc:picChg>
        <pc:picChg chg="mod">
          <ac:chgData name="Tapio Jaakkola" userId="417fc4980ea64430" providerId="LiveId" clId="{EA1CB5B6-0424-414E-9B0B-41A773EB9D30}" dt="2020-09-04T09:22:37.912" v="1788"/>
          <ac:picMkLst>
            <pc:docMk/>
            <pc:sldMk cId="2568470953" sldId="294"/>
            <ac:picMk id="162" creationId="{3F8BC65E-8C10-4037-8E6C-F61888E60418}"/>
          </ac:picMkLst>
        </pc:picChg>
        <pc:picChg chg="mod">
          <ac:chgData name="Tapio Jaakkola" userId="417fc4980ea64430" providerId="LiveId" clId="{EA1CB5B6-0424-414E-9B0B-41A773EB9D30}" dt="2020-09-04T09:22:37.912" v="1788"/>
          <ac:picMkLst>
            <pc:docMk/>
            <pc:sldMk cId="2568470953" sldId="294"/>
            <ac:picMk id="163" creationId="{1E959297-006D-4888-AC62-D805BFC87D63}"/>
          </ac:picMkLst>
        </pc:picChg>
        <pc:picChg chg="mod">
          <ac:chgData name="Tapio Jaakkola" userId="417fc4980ea64430" providerId="LiveId" clId="{EA1CB5B6-0424-414E-9B0B-41A773EB9D30}" dt="2020-09-04T09:22:37.912" v="1788"/>
          <ac:picMkLst>
            <pc:docMk/>
            <pc:sldMk cId="2568470953" sldId="294"/>
            <ac:picMk id="164" creationId="{61DDB6E1-954E-4072-A4FB-9C8115AD376B}"/>
          </ac:picMkLst>
        </pc:picChg>
        <pc:picChg chg="mod">
          <ac:chgData name="Tapio Jaakkola" userId="417fc4980ea64430" providerId="LiveId" clId="{EA1CB5B6-0424-414E-9B0B-41A773EB9D30}" dt="2020-09-04T09:22:37.912" v="1788"/>
          <ac:picMkLst>
            <pc:docMk/>
            <pc:sldMk cId="2568470953" sldId="294"/>
            <ac:picMk id="165" creationId="{F7B99E10-9D62-4A5C-8B03-522B23CB45BD}"/>
          </ac:picMkLst>
        </pc:picChg>
        <pc:picChg chg="mod">
          <ac:chgData name="Tapio Jaakkola" userId="417fc4980ea64430" providerId="LiveId" clId="{EA1CB5B6-0424-414E-9B0B-41A773EB9D30}" dt="2020-09-04T09:22:37.912" v="1788"/>
          <ac:picMkLst>
            <pc:docMk/>
            <pc:sldMk cId="2568470953" sldId="294"/>
            <ac:picMk id="166" creationId="{DB08211D-4FBE-4DB7-82E8-0AF4DED8F1E9}"/>
          </ac:picMkLst>
        </pc:picChg>
        <pc:picChg chg="mod">
          <ac:chgData name="Tapio Jaakkola" userId="417fc4980ea64430" providerId="LiveId" clId="{EA1CB5B6-0424-414E-9B0B-41A773EB9D30}" dt="2020-09-04T09:22:37.912" v="1788"/>
          <ac:picMkLst>
            <pc:docMk/>
            <pc:sldMk cId="2568470953" sldId="294"/>
            <ac:picMk id="167" creationId="{D2B56DDB-CC6F-4B87-B699-27B074F19C33}"/>
          </ac:picMkLst>
        </pc:picChg>
        <pc:picChg chg="mod">
          <ac:chgData name="Tapio Jaakkola" userId="417fc4980ea64430" providerId="LiveId" clId="{EA1CB5B6-0424-414E-9B0B-41A773EB9D30}" dt="2020-09-04T09:22:37.912" v="1788"/>
          <ac:picMkLst>
            <pc:docMk/>
            <pc:sldMk cId="2568470953" sldId="294"/>
            <ac:picMk id="168" creationId="{8B5EDFBA-6517-45A8-8884-AD4CEC1C7F0D}"/>
          </ac:picMkLst>
        </pc:picChg>
        <pc:picChg chg="mod">
          <ac:chgData name="Tapio Jaakkola" userId="417fc4980ea64430" providerId="LiveId" clId="{EA1CB5B6-0424-414E-9B0B-41A773EB9D30}" dt="2020-09-04T09:22:37.912" v="1788"/>
          <ac:picMkLst>
            <pc:docMk/>
            <pc:sldMk cId="2568470953" sldId="294"/>
            <ac:picMk id="169" creationId="{AC6E9216-D2DA-4779-B6E8-9476C115B119}"/>
          </ac:picMkLst>
        </pc:picChg>
        <pc:picChg chg="mod">
          <ac:chgData name="Tapio Jaakkola" userId="417fc4980ea64430" providerId="LiveId" clId="{EA1CB5B6-0424-414E-9B0B-41A773EB9D30}" dt="2020-09-04T09:22:37.912" v="1788"/>
          <ac:picMkLst>
            <pc:docMk/>
            <pc:sldMk cId="2568470953" sldId="294"/>
            <ac:picMk id="170" creationId="{D220142E-5C4F-411E-9B5C-8B3840D8EDB9}"/>
          </ac:picMkLst>
        </pc:picChg>
        <pc:picChg chg="mod">
          <ac:chgData name="Tapio Jaakkola" userId="417fc4980ea64430" providerId="LiveId" clId="{EA1CB5B6-0424-414E-9B0B-41A773EB9D30}" dt="2020-09-04T09:22:37.912" v="1788"/>
          <ac:picMkLst>
            <pc:docMk/>
            <pc:sldMk cId="2568470953" sldId="294"/>
            <ac:picMk id="171" creationId="{E2873815-B923-4F59-A05E-38D777DC5603}"/>
          </ac:picMkLst>
        </pc:picChg>
        <pc:picChg chg="mod">
          <ac:chgData name="Tapio Jaakkola" userId="417fc4980ea64430" providerId="LiveId" clId="{EA1CB5B6-0424-414E-9B0B-41A773EB9D30}" dt="2020-09-04T09:22:37.912" v="1788"/>
          <ac:picMkLst>
            <pc:docMk/>
            <pc:sldMk cId="2568470953" sldId="294"/>
            <ac:picMk id="172" creationId="{5D82F636-3FEF-49F0-BDAE-8FE4620AD8C6}"/>
          </ac:picMkLst>
        </pc:picChg>
        <pc:picChg chg="mod">
          <ac:chgData name="Tapio Jaakkola" userId="417fc4980ea64430" providerId="LiveId" clId="{EA1CB5B6-0424-414E-9B0B-41A773EB9D30}" dt="2020-09-04T09:22:37.912" v="1788"/>
          <ac:picMkLst>
            <pc:docMk/>
            <pc:sldMk cId="2568470953" sldId="294"/>
            <ac:picMk id="173" creationId="{3C6E6F47-2E3C-4342-9344-925D0B9E2A07}"/>
          </ac:picMkLst>
        </pc:picChg>
        <pc:picChg chg="mod">
          <ac:chgData name="Tapio Jaakkola" userId="417fc4980ea64430" providerId="LiveId" clId="{EA1CB5B6-0424-414E-9B0B-41A773EB9D30}" dt="2020-09-04T09:22:37.912" v="1788"/>
          <ac:picMkLst>
            <pc:docMk/>
            <pc:sldMk cId="2568470953" sldId="294"/>
            <ac:picMk id="174" creationId="{9B22DFD4-E2B5-474F-B0D4-44BD7DCD5BD1}"/>
          </ac:picMkLst>
        </pc:picChg>
        <pc:picChg chg="mod">
          <ac:chgData name="Tapio Jaakkola" userId="417fc4980ea64430" providerId="LiveId" clId="{EA1CB5B6-0424-414E-9B0B-41A773EB9D30}" dt="2020-09-04T09:22:37.912" v="1788"/>
          <ac:picMkLst>
            <pc:docMk/>
            <pc:sldMk cId="2568470953" sldId="294"/>
            <ac:picMk id="175" creationId="{5E9C2606-1B54-47B7-B0F9-797B803C59E3}"/>
          </ac:picMkLst>
        </pc:picChg>
        <pc:picChg chg="mod">
          <ac:chgData name="Tapio Jaakkola" userId="417fc4980ea64430" providerId="LiveId" clId="{EA1CB5B6-0424-414E-9B0B-41A773EB9D30}" dt="2020-09-04T09:22:37.912" v="1788"/>
          <ac:picMkLst>
            <pc:docMk/>
            <pc:sldMk cId="2568470953" sldId="294"/>
            <ac:picMk id="176" creationId="{6FCD27BC-7A6A-4FB6-ADB4-AF0B0E5532A5}"/>
          </ac:picMkLst>
        </pc:picChg>
        <pc:picChg chg="mod">
          <ac:chgData name="Tapio Jaakkola" userId="417fc4980ea64430" providerId="LiveId" clId="{EA1CB5B6-0424-414E-9B0B-41A773EB9D30}" dt="2020-09-04T09:22:37.912" v="1788"/>
          <ac:picMkLst>
            <pc:docMk/>
            <pc:sldMk cId="2568470953" sldId="294"/>
            <ac:picMk id="177" creationId="{A4DC83C5-E46F-4236-B129-9D8A309DD861}"/>
          </ac:picMkLst>
        </pc:picChg>
        <pc:picChg chg="mod">
          <ac:chgData name="Tapio Jaakkola" userId="417fc4980ea64430" providerId="LiveId" clId="{EA1CB5B6-0424-414E-9B0B-41A773EB9D30}" dt="2020-09-04T09:22:37.912" v="1788"/>
          <ac:picMkLst>
            <pc:docMk/>
            <pc:sldMk cId="2568470953" sldId="294"/>
            <ac:picMk id="178" creationId="{3CA9D839-C8D1-4C93-91CF-6FD4E85E49E4}"/>
          </ac:picMkLst>
        </pc:picChg>
        <pc:picChg chg="mod">
          <ac:chgData name="Tapio Jaakkola" userId="417fc4980ea64430" providerId="LiveId" clId="{EA1CB5B6-0424-414E-9B0B-41A773EB9D30}" dt="2020-09-04T09:22:37.912" v="1788"/>
          <ac:picMkLst>
            <pc:docMk/>
            <pc:sldMk cId="2568470953" sldId="294"/>
            <ac:picMk id="179" creationId="{4654AF67-05E3-400C-BA1B-895D08512957}"/>
          </ac:picMkLst>
        </pc:picChg>
        <pc:picChg chg="mod">
          <ac:chgData name="Tapio Jaakkola" userId="417fc4980ea64430" providerId="LiveId" clId="{EA1CB5B6-0424-414E-9B0B-41A773EB9D30}" dt="2020-09-04T09:22:37.912" v="1788"/>
          <ac:picMkLst>
            <pc:docMk/>
            <pc:sldMk cId="2568470953" sldId="294"/>
            <ac:picMk id="180" creationId="{77E61A9A-9933-4CF7-A87C-916A8DF77C70}"/>
          </ac:picMkLst>
        </pc:picChg>
        <pc:picChg chg="mod">
          <ac:chgData name="Tapio Jaakkola" userId="417fc4980ea64430" providerId="LiveId" clId="{EA1CB5B6-0424-414E-9B0B-41A773EB9D30}" dt="2020-09-04T09:22:37.912" v="1788"/>
          <ac:picMkLst>
            <pc:docMk/>
            <pc:sldMk cId="2568470953" sldId="294"/>
            <ac:picMk id="181" creationId="{19838ED5-492F-41B1-BF75-CBC98B4558A3}"/>
          </ac:picMkLst>
        </pc:picChg>
        <pc:picChg chg="mod">
          <ac:chgData name="Tapio Jaakkola" userId="417fc4980ea64430" providerId="LiveId" clId="{EA1CB5B6-0424-414E-9B0B-41A773EB9D30}" dt="2020-09-04T09:22:37.912" v="1788"/>
          <ac:picMkLst>
            <pc:docMk/>
            <pc:sldMk cId="2568470953" sldId="294"/>
            <ac:picMk id="182" creationId="{DD6B2D3B-1957-4AC9-8931-98C2D64B51C1}"/>
          </ac:picMkLst>
        </pc:picChg>
        <pc:picChg chg="mod">
          <ac:chgData name="Tapio Jaakkola" userId="417fc4980ea64430" providerId="LiveId" clId="{EA1CB5B6-0424-414E-9B0B-41A773EB9D30}" dt="2020-09-04T09:22:37.912" v="1788"/>
          <ac:picMkLst>
            <pc:docMk/>
            <pc:sldMk cId="2568470953" sldId="294"/>
            <ac:picMk id="183" creationId="{CAE879A9-6ABD-4A2A-8311-4E0952DEA43B}"/>
          </ac:picMkLst>
        </pc:picChg>
        <pc:picChg chg="mod">
          <ac:chgData name="Tapio Jaakkola" userId="417fc4980ea64430" providerId="LiveId" clId="{EA1CB5B6-0424-414E-9B0B-41A773EB9D30}" dt="2020-09-04T09:22:37.912" v="1788"/>
          <ac:picMkLst>
            <pc:docMk/>
            <pc:sldMk cId="2568470953" sldId="294"/>
            <ac:picMk id="184" creationId="{DD1998C2-A9B6-48CB-97D9-7370097E0E47}"/>
          </ac:picMkLst>
        </pc:picChg>
        <pc:picChg chg="mod">
          <ac:chgData name="Tapio Jaakkola" userId="417fc4980ea64430" providerId="LiveId" clId="{EA1CB5B6-0424-414E-9B0B-41A773EB9D30}" dt="2020-09-04T09:22:37.912" v="1788"/>
          <ac:picMkLst>
            <pc:docMk/>
            <pc:sldMk cId="2568470953" sldId="294"/>
            <ac:picMk id="185" creationId="{DB0956DA-268D-49EB-928D-92113C8749B1}"/>
          </ac:picMkLst>
        </pc:picChg>
        <pc:picChg chg="mod">
          <ac:chgData name="Tapio Jaakkola" userId="417fc4980ea64430" providerId="LiveId" clId="{EA1CB5B6-0424-414E-9B0B-41A773EB9D30}" dt="2020-09-04T09:22:37.912" v="1788"/>
          <ac:picMkLst>
            <pc:docMk/>
            <pc:sldMk cId="2568470953" sldId="294"/>
            <ac:picMk id="186" creationId="{1DBD1DCF-B2A3-41D9-A049-85D761D2C7E8}"/>
          </ac:picMkLst>
        </pc:picChg>
        <pc:picChg chg="mod">
          <ac:chgData name="Tapio Jaakkola" userId="417fc4980ea64430" providerId="LiveId" clId="{EA1CB5B6-0424-414E-9B0B-41A773EB9D30}" dt="2020-09-04T09:22:37.912" v="1788"/>
          <ac:picMkLst>
            <pc:docMk/>
            <pc:sldMk cId="2568470953" sldId="294"/>
            <ac:picMk id="187" creationId="{530BA109-7A72-41F7-9CAC-FB5903B3FB02}"/>
          </ac:picMkLst>
        </pc:picChg>
        <pc:picChg chg="mod">
          <ac:chgData name="Tapio Jaakkola" userId="417fc4980ea64430" providerId="LiveId" clId="{EA1CB5B6-0424-414E-9B0B-41A773EB9D30}" dt="2020-09-04T09:22:37.912" v="1788"/>
          <ac:picMkLst>
            <pc:docMk/>
            <pc:sldMk cId="2568470953" sldId="294"/>
            <ac:picMk id="188" creationId="{EEF873B2-E5DA-4A73-BA52-0B77E56002D2}"/>
          </ac:picMkLst>
        </pc:picChg>
        <pc:picChg chg="mod">
          <ac:chgData name="Tapio Jaakkola" userId="417fc4980ea64430" providerId="LiveId" clId="{EA1CB5B6-0424-414E-9B0B-41A773EB9D30}" dt="2020-09-04T09:22:37.912" v="1788"/>
          <ac:picMkLst>
            <pc:docMk/>
            <pc:sldMk cId="2568470953" sldId="294"/>
            <ac:picMk id="189" creationId="{9E098F96-FFF6-44B4-8852-CF1F4058D6B8}"/>
          </ac:picMkLst>
        </pc:picChg>
        <pc:picChg chg="mod">
          <ac:chgData name="Tapio Jaakkola" userId="417fc4980ea64430" providerId="LiveId" clId="{EA1CB5B6-0424-414E-9B0B-41A773EB9D30}" dt="2020-09-04T09:22:37.912" v="1788"/>
          <ac:picMkLst>
            <pc:docMk/>
            <pc:sldMk cId="2568470953" sldId="294"/>
            <ac:picMk id="190" creationId="{78FAF460-C612-439D-94DA-FD2EB4FA8443}"/>
          </ac:picMkLst>
        </pc:picChg>
        <pc:picChg chg="mod">
          <ac:chgData name="Tapio Jaakkola" userId="417fc4980ea64430" providerId="LiveId" clId="{EA1CB5B6-0424-414E-9B0B-41A773EB9D30}" dt="2020-09-04T09:22:37.912" v="1788"/>
          <ac:picMkLst>
            <pc:docMk/>
            <pc:sldMk cId="2568470953" sldId="294"/>
            <ac:picMk id="191" creationId="{9EA88F5E-4E45-4093-8EDB-E9F0543FA22B}"/>
          </ac:picMkLst>
        </pc:picChg>
        <pc:picChg chg="mod">
          <ac:chgData name="Tapio Jaakkola" userId="417fc4980ea64430" providerId="LiveId" clId="{EA1CB5B6-0424-414E-9B0B-41A773EB9D30}" dt="2020-09-04T09:22:37.912" v="1788"/>
          <ac:picMkLst>
            <pc:docMk/>
            <pc:sldMk cId="2568470953" sldId="294"/>
            <ac:picMk id="192" creationId="{A6299E54-FE45-4EB5-AC7F-5E83492DF7EA}"/>
          </ac:picMkLst>
        </pc:picChg>
        <pc:picChg chg="mod">
          <ac:chgData name="Tapio Jaakkola" userId="417fc4980ea64430" providerId="LiveId" clId="{EA1CB5B6-0424-414E-9B0B-41A773EB9D30}" dt="2020-09-04T09:22:37.912" v="1788"/>
          <ac:picMkLst>
            <pc:docMk/>
            <pc:sldMk cId="2568470953" sldId="294"/>
            <ac:picMk id="193" creationId="{72DF279A-3465-428D-85D1-E77C3DA97385}"/>
          </ac:picMkLst>
        </pc:picChg>
        <pc:picChg chg="mod">
          <ac:chgData name="Tapio Jaakkola" userId="417fc4980ea64430" providerId="LiveId" clId="{EA1CB5B6-0424-414E-9B0B-41A773EB9D30}" dt="2020-09-04T09:22:37.912" v="1788"/>
          <ac:picMkLst>
            <pc:docMk/>
            <pc:sldMk cId="2568470953" sldId="294"/>
            <ac:picMk id="194" creationId="{C487729C-3B5C-4FA9-AA91-E59CDAD70D08}"/>
          </ac:picMkLst>
        </pc:picChg>
        <pc:picChg chg="mod">
          <ac:chgData name="Tapio Jaakkola" userId="417fc4980ea64430" providerId="LiveId" clId="{EA1CB5B6-0424-414E-9B0B-41A773EB9D30}" dt="2020-09-04T09:22:37.912" v="1788"/>
          <ac:picMkLst>
            <pc:docMk/>
            <pc:sldMk cId="2568470953" sldId="294"/>
            <ac:picMk id="195" creationId="{F4AF309A-C863-4175-A2D0-B1641D4B275E}"/>
          </ac:picMkLst>
        </pc:picChg>
        <pc:picChg chg="mod">
          <ac:chgData name="Tapio Jaakkola" userId="417fc4980ea64430" providerId="LiveId" clId="{EA1CB5B6-0424-414E-9B0B-41A773EB9D30}" dt="2020-09-04T09:22:37.912" v="1788"/>
          <ac:picMkLst>
            <pc:docMk/>
            <pc:sldMk cId="2568470953" sldId="294"/>
            <ac:picMk id="196" creationId="{16543869-A1BB-4696-B9D8-C65B11494DC7}"/>
          </ac:picMkLst>
        </pc:picChg>
        <pc:picChg chg="mod">
          <ac:chgData name="Tapio Jaakkola" userId="417fc4980ea64430" providerId="LiveId" clId="{EA1CB5B6-0424-414E-9B0B-41A773EB9D30}" dt="2020-09-04T09:22:37.912" v="1788"/>
          <ac:picMkLst>
            <pc:docMk/>
            <pc:sldMk cId="2568470953" sldId="294"/>
            <ac:picMk id="197" creationId="{C7BB609E-707F-4840-99DD-C03C766500D2}"/>
          </ac:picMkLst>
        </pc:picChg>
        <pc:picChg chg="mod">
          <ac:chgData name="Tapio Jaakkola" userId="417fc4980ea64430" providerId="LiveId" clId="{EA1CB5B6-0424-414E-9B0B-41A773EB9D30}" dt="2020-09-04T09:22:37.912" v="1788"/>
          <ac:picMkLst>
            <pc:docMk/>
            <pc:sldMk cId="2568470953" sldId="294"/>
            <ac:picMk id="198" creationId="{86994750-DBCE-47FB-A3D4-1E82E82FCF6D}"/>
          </ac:picMkLst>
        </pc:picChg>
        <pc:picChg chg="mod">
          <ac:chgData name="Tapio Jaakkola" userId="417fc4980ea64430" providerId="LiveId" clId="{EA1CB5B6-0424-414E-9B0B-41A773EB9D30}" dt="2020-09-04T09:22:37.912" v="1788"/>
          <ac:picMkLst>
            <pc:docMk/>
            <pc:sldMk cId="2568470953" sldId="294"/>
            <ac:picMk id="199" creationId="{68EE4C96-212D-47A8-B4F8-6659958ABB17}"/>
          </ac:picMkLst>
        </pc:picChg>
        <pc:picChg chg="mod">
          <ac:chgData name="Tapio Jaakkola" userId="417fc4980ea64430" providerId="LiveId" clId="{EA1CB5B6-0424-414E-9B0B-41A773EB9D30}" dt="2020-09-04T09:22:37.912" v="1788"/>
          <ac:picMkLst>
            <pc:docMk/>
            <pc:sldMk cId="2568470953" sldId="294"/>
            <ac:picMk id="200" creationId="{4B28C430-A2AB-46AE-A15D-2C2383183C94}"/>
          </ac:picMkLst>
        </pc:picChg>
        <pc:picChg chg="mod">
          <ac:chgData name="Tapio Jaakkola" userId="417fc4980ea64430" providerId="LiveId" clId="{EA1CB5B6-0424-414E-9B0B-41A773EB9D30}" dt="2020-09-04T09:22:37.912" v="1788"/>
          <ac:picMkLst>
            <pc:docMk/>
            <pc:sldMk cId="2568470953" sldId="294"/>
            <ac:picMk id="201" creationId="{8DBB1589-4941-453C-9C0B-704B3CBDE6CC}"/>
          </ac:picMkLst>
        </pc:picChg>
        <pc:picChg chg="mod">
          <ac:chgData name="Tapio Jaakkola" userId="417fc4980ea64430" providerId="LiveId" clId="{EA1CB5B6-0424-414E-9B0B-41A773EB9D30}" dt="2020-09-04T09:22:37.912" v="1788"/>
          <ac:picMkLst>
            <pc:docMk/>
            <pc:sldMk cId="2568470953" sldId="294"/>
            <ac:picMk id="202" creationId="{54CC0C38-9E5B-4B6B-AF74-A1624F8710ED}"/>
          </ac:picMkLst>
        </pc:picChg>
        <pc:picChg chg="mod">
          <ac:chgData name="Tapio Jaakkola" userId="417fc4980ea64430" providerId="LiveId" clId="{EA1CB5B6-0424-414E-9B0B-41A773EB9D30}" dt="2020-09-04T09:22:37.912" v="1788"/>
          <ac:picMkLst>
            <pc:docMk/>
            <pc:sldMk cId="2568470953" sldId="294"/>
            <ac:picMk id="203" creationId="{1FD2A0A8-0F17-4DF7-BFBB-96EF1EF84D22}"/>
          </ac:picMkLst>
        </pc:picChg>
        <pc:picChg chg="mod">
          <ac:chgData name="Tapio Jaakkola" userId="417fc4980ea64430" providerId="LiveId" clId="{EA1CB5B6-0424-414E-9B0B-41A773EB9D30}" dt="2020-09-04T09:22:37.912" v="1788"/>
          <ac:picMkLst>
            <pc:docMk/>
            <pc:sldMk cId="2568470953" sldId="294"/>
            <ac:picMk id="204" creationId="{AF75B413-C55A-4BB1-B99A-0CFC7594F244}"/>
          </ac:picMkLst>
        </pc:picChg>
        <pc:picChg chg="mod">
          <ac:chgData name="Tapio Jaakkola" userId="417fc4980ea64430" providerId="LiveId" clId="{EA1CB5B6-0424-414E-9B0B-41A773EB9D30}" dt="2020-09-04T09:22:37.912" v="1788"/>
          <ac:picMkLst>
            <pc:docMk/>
            <pc:sldMk cId="2568470953" sldId="294"/>
            <ac:picMk id="205" creationId="{5BC9A958-49E2-4703-A827-E8C2E6706882}"/>
          </ac:picMkLst>
        </pc:picChg>
        <pc:picChg chg="mod">
          <ac:chgData name="Tapio Jaakkola" userId="417fc4980ea64430" providerId="LiveId" clId="{EA1CB5B6-0424-414E-9B0B-41A773EB9D30}" dt="2020-09-04T09:22:37.912" v="1788"/>
          <ac:picMkLst>
            <pc:docMk/>
            <pc:sldMk cId="2568470953" sldId="294"/>
            <ac:picMk id="206" creationId="{6FC38F0F-0435-4CFC-A622-A2785F244776}"/>
          </ac:picMkLst>
        </pc:picChg>
        <pc:picChg chg="mod">
          <ac:chgData name="Tapio Jaakkola" userId="417fc4980ea64430" providerId="LiveId" clId="{EA1CB5B6-0424-414E-9B0B-41A773EB9D30}" dt="2020-09-04T09:22:37.912" v="1788"/>
          <ac:picMkLst>
            <pc:docMk/>
            <pc:sldMk cId="2568470953" sldId="294"/>
            <ac:picMk id="207" creationId="{89C71B64-A069-4292-812C-C133D16D9D82}"/>
          </ac:picMkLst>
        </pc:picChg>
        <pc:picChg chg="mod">
          <ac:chgData name="Tapio Jaakkola" userId="417fc4980ea64430" providerId="LiveId" clId="{EA1CB5B6-0424-414E-9B0B-41A773EB9D30}" dt="2020-09-04T09:22:37.912" v="1788"/>
          <ac:picMkLst>
            <pc:docMk/>
            <pc:sldMk cId="2568470953" sldId="294"/>
            <ac:picMk id="208" creationId="{C82C68F9-4D7C-4406-8FF8-BA5387228D38}"/>
          </ac:picMkLst>
        </pc:picChg>
        <pc:picChg chg="mod">
          <ac:chgData name="Tapio Jaakkola" userId="417fc4980ea64430" providerId="LiveId" clId="{EA1CB5B6-0424-414E-9B0B-41A773EB9D30}" dt="2020-09-04T09:22:37.912" v="1788"/>
          <ac:picMkLst>
            <pc:docMk/>
            <pc:sldMk cId="2568470953" sldId="294"/>
            <ac:picMk id="209" creationId="{245F3E71-3A75-40ED-B389-4F516C8F42D9}"/>
          </ac:picMkLst>
        </pc:picChg>
        <pc:picChg chg="mod">
          <ac:chgData name="Tapio Jaakkola" userId="417fc4980ea64430" providerId="LiveId" clId="{EA1CB5B6-0424-414E-9B0B-41A773EB9D30}" dt="2020-09-04T09:22:37.912" v="1788"/>
          <ac:picMkLst>
            <pc:docMk/>
            <pc:sldMk cId="2568470953" sldId="294"/>
            <ac:picMk id="210" creationId="{F1E84483-745A-4259-9504-08C657864407}"/>
          </ac:picMkLst>
        </pc:picChg>
        <pc:picChg chg="mod">
          <ac:chgData name="Tapio Jaakkola" userId="417fc4980ea64430" providerId="LiveId" clId="{EA1CB5B6-0424-414E-9B0B-41A773EB9D30}" dt="2020-09-04T09:22:37.912" v="1788"/>
          <ac:picMkLst>
            <pc:docMk/>
            <pc:sldMk cId="2568470953" sldId="294"/>
            <ac:picMk id="211" creationId="{F25B4313-82C0-40A1-9986-DEEDB28F10BD}"/>
          </ac:picMkLst>
        </pc:picChg>
        <pc:picChg chg="mod">
          <ac:chgData name="Tapio Jaakkola" userId="417fc4980ea64430" providerId="LiveId" clId="{EA1CB5B6-0424-414E-9B0B-41A773EB9D30}" dt="2020-09-04T09:22:37.912" v="1788"/>
          <ac:picMkLst>
            <pc:docMk/>
            <pc:sldMk cId="2568470953" sldId="294"/>
            <ac:picMk id="212" creationId="{39B7F55C-0FE8-4F76-B068-9F88E38D94C5}"/>
          </ac:picMkLst>
        </pc:picChg>
        <pc:picChg chg="mod">
          <ac:chgData name="Tapio Jaakkola" userId="417fc4980ea64430" providerId="LiveId" clId="{EA1CB5B6-0424-414E-9B0B-41A773EB9D30}" dt="2020-09-04T09:22:37.912" v="1788"/>
          <ac:picMkLst>
            <pc:docMk/>
            <pc:sldMk cId="2568470953" sldId="294"/>
            <ac:picMk id="213" creationId="{9CA4A9B0-6091-42E8-BC70-F386D443E9A7}"/>
          </ac:picMkLst>
        </pc:picChg>
        <pc:picChg chg="mod">
          <ac:chgData name="Tapio Jaakkola" userId="417fc4980ea64430" providerId="LiveId" clId="{EA1CB5B6-0424-414E-9B0B-41A773EB9D30}" dt="2020-09-04T09:22:37.912" v="1788"/>
          <ac:picMkLst>
            <pc:docMk/>
            <pc:sldMk cId="2568470953" sldId="294"/>
            <ac:picMk id="214" creationId="{604084D8-96BC-4A3E-9B96-56224207A6F2}"/>
          </ac:picMkLst>
        </pc:picChg>
        <pc:picChg chg="mod">
          <ac:chgData name="Tapio Jaakkola" userId="417fc4980ea64430" providerId="LiveId" clId="{EA1CB5B6-0424-414E-9B0B-41A773EB9D30}" dt="2020-09-04T09:22:37.912" v="1788"/>
          <ac:picMkLst>
            <pc:docMk/>
            <pc:sldMk cId="2568470953" sldId="294"/>
            <ac:picMk id="215" creationId="{EB978ABC-7AED-4048-BD27-702C09BBA38F}"/>
          </ac:picMkLst>
        </pc:picChg>
        <pc:picChg chg="mod">
          <ac:chgData name="Tapio Jaakkola" userId="417fc4980ea64430" providerId="LiveId" clId="{EA1CB5B6-0424-414E-9B0B-41A773EB9D30}" dt="2020-09-04T09:22:37.912" v="1788"/>
          <ac:picMkLst>
            <pc:docMk/>
            <pc:sldMk cId="2568470953" sldId="294"/>
            <ac:picMk id="216" creationId="{FB712E0C-7505-4C24-99EA-FA04EFC08473}"/>
          </ac:picMkLst>
        </pc:picChg>
        <pc:picChg chg="mod">
          <ac:chgData name="Tapio Jaakkola" userId="417fc4980ea64430" providerId="LiveId" clId="{EA1CB5B6-0424-414E-9B0B-41A773EB9D30}" dt="2020-09-04T09:22:37.912" v="1788"/>
          <ac:picMkLst>
            <pc:docMk/>
            <pc:sldMk cId="2568470953" sldId="294"/>
            <ac:picMk id="217" creationId="{3C0F38ED-2269-41DB-826C-7DCF6503874D}"/>
          </ac:picMkLst>
        </pc:picChg>
        <pc:picChg chg="mod">
          <ac:chgData name="Tapio Jaakkola" userId="417fc4980ea64430" providerId="LiveId" clId="{EA1CB5B6-0424-414E-9B0B-41A773EB9D30}" dt="2020-09-04T09:22:37.912" v="1788"/>
          <ac:picMkLst>
            <pc:docMk/>
            <pc:sldMk cId="2568470953" sldId="294"/>
            <ac:picMk id="218" creationId="{B82F799E-C8CD-4A34-BD84-9658426A38E9}"/>
          </ac:picMkLst>
        </pc:picChg>
        <pc:picChg chg="mod">
          <ac:chgData name="Tapio Jaakkola" userId="417fc4980ea64430" providerId="LiveId" clId="{EA1CB5B6-0424-414E-9B0B-41A773EB9D30}" dt="2020-09-04T09:22:37.912" v="1788"/>
          <ac:picMkLst>
            <pc:docMk/>
            <pc:sldMk cId="2568470953" sldId="294"/>
            <ac:picMk id="219" creationId="{A204AA14-E834-45A9-A963-F2934D660478}"/>
          </ac:picMkLst>
        </pc:picChg>
        <pc:picChg chg="mod">
          <ac:chgData name="Tapio Jaakkola" userId="417fc4980ea64430" providerId="LiveId" clId="{EA1CB5B6-0424-414E-9B0B-41A773EB9D30}" dt="2020-09-04T09:22:37.912" v="1788"/>
          <ac:picMkLst>
            <pc:docMk/>
            <pc:sldMk cId="2568470953" sldId="294"/>
            <ac:picMk id="220" creationId="{67F9190D-36B4-4AFE-A52C-F2D13692469A}"/>
          </ac:picMkLst>
        </pc:picChg>
        <pc:picChg chg="mod">
          <ac:chgData name="Tapio Jaakkola" userId="417fc4980ea64430" providerId="LiveId" clId="{EA1CB5B6-0424-414E-9B0B-41A773EB9D30}" dt="2020-09-04T09:22:37.912" v="1788"/>
          <ac:picMkLst>
            <pc:docMk/>
            <pc:sldMk cId="2568470953" sldId="294"/>
            <ac:picMk id="221" creationId="{040DDA77-20C6-47C1-80EC-F6AFBAB52BCA}"/>
          </ac:picMkLst>
        </pc:picChg>
        <pc:picChg chg="mod">
          <ac:chgData name="Tapio Jaakkola" userId="417fc4980ea64430" providerId="LiveId" clId="{EA1CB5B6-0424-414E-9B0B-41A773EB9D30}" dt="2020-09-04T09:22:37.912" v="1788"/>
          <ac:picMkLst>
            <pc:docMk/>
            <pc:sldMk cId="2568470953" sldId="294"/>
            <ac:picMk id="222" creationId="{22C137A7-AE4D-4306-8920-B32D0295C874}"/>
          </ac:picMkLst>
        </pc:picChg>
        <pc:picChg chg="mod">
          <ac:chgData name="Tapio Jaakkola" userId="417fc4980ea64430" providerId="LiveId" clId="{EA1CB5B6-0424-414E-9B0B-41A773EB9D30}" dt="2020-09-04T09:22:37.912" v="1788"/>
          <ac:picMkLst>
            <pc:docMk/>
            <pc:sldMk cId="2568470953" sldId="294"/>
            <ac:picMk id="223" creationId="{E7B99D6D-654B-47F2-8BEE-470AEB07C0D8}"/>
          </ac:picMkLst>
        </pc:picChg>
        <pc:picChg chg="mod">
          <ac:chgData name="Tapio Jaakkola" userId="417fc4980ea64430" providerId="LiveId" clId="{EA1CB5B6-0424-414E-9B0B-41A773EB9D30}" dt="2020-09-04T09:22:37.912" v="1788"/>
          <ac:picMkLst>
            <pc:docMk/>
            <pc:sldMk cId="2568470953" sldId="294"/>
            <ac:picMk id="224" creationId="{C414ADBD-7F92-4ADD-8D8E-37C7ACDEBE4E}"/>
          </ac:picMkLst>
        </pc:picChg>
        <pc:picChg chg="mod">
          <ac:chgData name="Tapio Jaakkola" userId="417fc4980ea64430" providerId="LiveId" clId="{EA1CB5B6-0424-414E-9B0B-41A773EB9D30}" dt="2020-09-04T09:22:37.912" v="1788"/>
          <ac:picMkLst>
            <pc:docMk/>
            <pc:sldMk cId="2568470953" sldId="294"/>
            <ac:picMk id="225" creationId="{5317B41E-8101-4AC9-8623-BA500D991EB2}"/>
          </ac:picMkLst>
        </pc:picChg>
        <pc:picChg chg="mod">
          <ac:chgData name="Tapio Jaakkola" userId="417fc4980ea64430" providerId="LiveId" clId="{EA1CB5B6-0424-414E-9B0B-41A773EB9D30}" dt="2020-09-04T09:22:37.912" v="1788"/>
          <ac:picMkLst>
            <pc:docMk/>
            <pc:sldMk cId="2568470953" sldId="294"/>
            <ac:picMk id="226" creationId="{E3D68C62-2205-4B15-81F3-515C7FAA18F2}"/>
          </ac:picMkLst>
        </pc:picChg>
        <pc:picChg chg="mod">
          <ac:chgData name="Tapio Jaakkola" userId="417fc4980ea64430" providerId="LiveId" clId="{EA1CB5B6-0424-414E-9B0B-41A773EB9D30}" dt="2020-09-04T09:22:37.912" v="1788"/>
          <ac:picMkLst>
            <pc:docMk/>
            <pc:sldMk cId="2568470953" sldId="294"/>
            <ac:picMk id="227" creationId="{FB17F11E-0AC0-4A66-BC2F-E9EB6EA0EDE3}"/>
          </ac:picMkLst>
        </pc:picChg>
        <pc:picChg chg="mod">
          <ac:chgData name="Tapio Jaakkola" userId="417fc4980ea64430" providerId="LiveId" clId="{EA1CB5B6-0424-414E-9B0B-41A773EB9D30}" dt="2020-09-04T09:22:37.912" v="1788"/>
          <ac:picMkLst>
            <pc:docMk/>
            <pc:sldMk cId="2568470953" sldId="294"/>
            <ac:picMk id="228" creationId="{F18FE5C4-BAFF-430A-95AD-C9A758E2846B}"/>
          </ac:picMkLst>
        </pc:picChg>
        <pc:picChg chg="mod">
          <ac:chgData name="Tapio Jaakkola" userId="417fc4980ea64430" providerId="LiveId" clId="{EA1CB5B6-0424-414E-9B0B-41A773EB9D30}" dt="2020-09-04T09:22:37.912" v="1788"/>
          <ac:picMkLst>
            <pc:docMk/>
            <pc:sldMk cId="2568470953" sldId="294"/>
            <ac:picMk id="229" creationId="{05D0260A-8670-4631-800E-7C0DA1A2B5D5}"/>
          </ac:picMkLst>
        </pc:picChg>
        <pc:picChg chg="mod">
          <ac:chgData name="Tapio Jaakkola" userId="417fc4980ea64430" providerId="LiveId" clId="{EA1CB5B6-0424-414E-9B0B-41A773EB9D30}" dt="2020-09-04T09:22:37.912" v="1788"/>
          <ac:picMkLst>
            <pc:docMk/>
            <pc:sldMk cId="2568470953" sldId="294"/>
            <ac:picMk id="230" creationId="{1A3E1C1A-B7DB-457D-9451-4A69867D3CB1}"/>
          </ac:picMkLst>
        </pc:picChg>
        <pc:picChg chg="mod">
          <ac:chgData name="Tapio Jaakkola" userId="417fc4980ea64430" providerId="LiveId" clId="{EA1CB5B6-0424-414E-9B0B-41A773EB9D30}" dt="2020-09-04T09:22:37.912" v="1788"/>
          <ac:picMkLst>
            <pc:docMk/>
            <pc:sldMk cId="2568470953" sldId="294"/>
            <ac:picMk id="231" creationId="{03C22E9E-B51A-4EF2-B038-95F8ACA5449E}"/>
          </ac:picMkLst>
        </pc:picChg>
        <pc:picChg chg="mod">
          <ac:chgData name="Tapio Jaakkola" userId="417fc4980ea64430" providerId="LiveId" clId="{EA1CB5B6-0424-414E-9B0B-41A773EB9D30}" dt="2020-09-04T09:22:37.912" v="1788"/>
          <ac:picMkLst>
            <pc:docMk/>
            <pc:sldMk cId="2568470953" sldId="294"/>
            <ac:picMk id="232" creationId="{466E7C43-A37C-406A-9960-621AF2661688}"/>
          </ac:picMkLst>
        </pc:picChg>
        <pc:picChg chg="mod">
          <ac:chgData name="Tapio Jaakkola" userId="417fc4980ea64430" providerId="LiveId" clId="{EA1CB5B6-0424-414E-9B0B-41A773EB9D30}" dt="2020-09-04T09:22:37.912" v="1788"/>
          <ac:picMkLst>
            <pc:docMk/>
            <pc:sldMk cId="2568470953" sldId="294"/>
            <ac:picMk id="233" creationId="{739B15BC-C478-4542-B72A-65E6FF939580}"/>
          </ac:picMkLst>
        </pc:picChg>
        <pc:picChg chg="mod">
          <ac:chgData name="Tapio Jaakkola" userId="417fc4980ea64430" providerId="LiveId" clId="{EA1CB5B6-0424-414E-9B0B-41A773EB9D30}" dt="2020-09-04T09:22:37.912" v="1788"/>
          <ac:picMkLst>
            <pc:docMk/>
            <pc:sldMk cId="2568470953" sldId="294"/>
            <ac:picMk id="234" creationId="{4FFE7B72-EA25-4672-AEE8-13A19EF08C43}"/>
          </ac:picMkLst>
        </pc:picChg>
        <pc:picChg chg="mod">
          <ac:chgData name="Tapio Jaakkola" userId="417fc4980ea64430" providerId="LiveId" clId="{EA1CB5B6-0424-414E-9B0B-41A773EB9D30}" dt="2020-09-04T09:29:24.245" v="1828" actId="1076"/>
          <ac:picMkLst>
            <pc:docMk/>
            <pc:sldMk cId="2568470953" sldId="294"/>
            <ac:picMk id="236" creationId="{3B488226-5277-4BFA-A526-4E0C339CE50C}"/>
          </ac:picMkLst>
        </pc:picChg>
        <pc:picChg chg="mod">
          <ac:chgData name="Tapio Jaakkola" userId="417fc4980ea64430" providerId="LiveId" clId="{EA1CB5B6-0424-414E-9B0B-41A773EB9D30}" dt="2020-09-04T09:29:24.245" v="1828" actId="1076"/>
          <ac:picMkLst>
            <pc:docMk/>
            <pc:sldMk cId="2568470953" sldId="294"/>
            <ac:picMk id="237" creationId="{23871A6D-1400-4BD7-AB4A-FBB73778FC8E}"/>
          </ac:picMkLst>
        </pc:picChg>
        <pc:picChg chg="mod">
          <ac:chgData name="Tapio Jaakkola" userId="417fc4980ea64430" providerId="LiveId" clId="{EA1CB5B6-0424-414E-9B0B-41A773EB9D30}" dt="2020-09-04T09:29:24.245" v="1828" actId="1076"/>
          <ac:picMkLst>
            <pc:docMk/>
            <pc:sldMk cId="2568470953" sldId="294"/>
            <ac:picMk id="238" creationId="{E4C7D06E-3078-4069-9E18-1D67F20753F3}"/>
          </ac:picMkLst>
        </pc:picChg>
        <pc:picChg chg="mod">
          <ac:chgData name="Tapio Jaakkola" userId="417fc4980ea64430" providerId="LiveId" clId="{EA1CB5B6-0424-414E-9B0B-41A773EB9D30}" dt="2020-09-04T09:29:24.245" v="1828" actId="1076"/>
          <ac:picMkLst>
            <pc:docMk/>
            <pc:sldMk cId="2568470953" sldId="294"/>
            <ac:picMk id="239" creationId="{5B0522C5-C3FB-4C77-8647-D981CCD127A9}"/>
          </ac:picMkLst>
        </pc:picChg>
        <pc:picChg chg="mod">
          <ac:chgData name="Tapio Jaakkola" userId="417fc4980ea64430" providerId="LiveId" clId="{EA1CB5B6-0424-414E-9B0B-41A773EB9D30}" dt="2020-09-04T09:29:24.245" v="1828" actId="1076"/>
          <ac:picMkLst>
            <pc:docMk/>
            <pc:sldMk cId="2568470953" sldId="294"/>
            <ac:picMk id="240" creationId="{DCB82FC4-2841-402F-A767-33A9039CB756}"/>
          </ac:picMkLst>
        </pc:picChg>
        <pc:picChg chg="mod">
          <ac:chgData name="Tapio Jaakkola" userId="417fc4980ea64430" providerId="LiveId" clId="{EA1CB5B6-0424-414E-9B0B-41A773EB9D30}" dt="2020-09-04T09:29:24.245" v="1828" actId="1076"/>
          <ac:picMkLst>
            <pc:docMk/>
            <pc:sldMk cId="2568470953" sldId="294"/>
            <ac:picMk id="241" creationId="{8DBC8C62-AAED-4606-8B23-FC6A1D5F0378}"/>
          </ac:picMkLst>
        </pc:picChg>
        <pc:picChg chg="mod">
          <ac:chgData name="Tapio Jaakkola" userId="417fc4980ea64430" providerId="LiveId" clId="{EA1CB5B6-0424-414E-9B0B-41A773EB9D30}" dt="2020-09-04T09:29:24.245" v="1828" actId="1076"/>
          <ac:picMkLst>
            <pc:docMk/>
            <pc:sldMk cId="2568470953" sldId="294"/>
            <ac:picMk id="242" creationId="{389F7626-D28D-4CB4-B284-4F7F8C6AA957}"/>
          </ac:picMkLst>
        </pc:picChg>
        <pc:picChg chg="mod">
          <ac:chgData name="Tapio Jaakkola" userId="417fc4980ea64430" providerId="LiveId" clId="{EA1CB5B6-0424-414E-9B0B-41A773EB9D30}" dt="2020-09-04T09:29:24.245" v="1828" actId="1076"/>
          <ac:picMkLst>
            <pc:docMk/>
            <pc:sldMk cId="2568470953" sldId="294"/>
            <ac:picMk id="243" creationId="{D002FEF3-A14D-4596-AE3C-0BA48B37FAEF}"/>
          </ac:picMkLst>
        </pc:picChg>
        <pc:picChg chg="mod">
          <ac:chgData name="Tapio Jaakkola" userId="417fc4980ea64430" providerId="LiveId" clId="{EA1CB5B6-0424-414E-9B0B-41A773EB9D30}" dt="2020-09-04T09:29:24.245" v="1828" actId="1076"/>
          <ac:picMkLst>
            <pc:docMk/>
            <pc:sldMk cId="2568470953" sldId="294"/>
            <ac:picMk id="244" creationId="{1E6D94B7-C5A1-456B-9CB6-7A94C4EC51CB}"/>
          </ac:picMkLst>
        </pc:picChg>
        <pc:picChg chg="mod">
          <ac:chgData name="Tapio Jaakkola" userId="417fc4980ea64430" providerId="LiveId" clId="{EA1CB5B6-0424-414E-9B0B-41A773EB9D30}" dt="2020-09-04T09:29:24.245" v="1828" actId="1076"/>
          <ac:picMkLst>
            <pc:docMk/>
            <pc:sldMk cId="2568470953" sldId="294"/>
            <ac:picMk id="245" creationId="{EFFCB1F8-8B53-4057-82F1-E06B79B50311}"/>
          </ac:picMkLst>
        </pc:picChg>
        <pc:picChg chg="mod">
          <ac:chgData name="Tapio Jaakkola" userId="417fc4980ea64430" providerId="LiveId" clId="{EA1CB5B6-0424-414E-9B0B-41A773EB9D30}" dt="2020-09-04T09:29:24.245" v="1828" actId="1076"/>
          <ac:picMkLst>
            <pc:docMk/>
            <pc:sldMk cId="2568470953" sldId="294"/>
            <ac:picMk id="246" creationId="{64D495C1-333B-4D9B-AB89-A34D352BA86F}"/>
          </ac:picMkLst>
        </pc:picChg>
        <pc:picChg chg="mod">
          <ac:chgData name="Tapio Jaakkola" userId="417fc4980ea64430" providerId="LiveId" clId="{EA1CB5B6-0424-414E-9B0B-41A773EB9D30}" dt="2020-09-04T09:29:24.245" v="1828" actId="1076"/>
          <ac:picMkLst>
            <pc:docMk/>
            <pc:sldMk cId="2568470953" sldId="294"/>
            <ac:picMk id="247" creationId="{EA2DA9A1-FAC2-46C6-8F29-AC282C909F19}"/>
          </ac:picMkLst>
        </pc:picChg>
        <pc:picChg chg="mod">
          <ac:chgData name="Tapio Jaakkola" userId="417fc4980ea64430" providerId="LiveId" clId="{EA1CB5B6-0424-414E-9B0B-41A773EB9D30}" dt="2020-09-04T09:29:24.245" v="1828" actId="1076"/>
          <ac:picMkLst>
            <pc:docMk/>
            <pc:sldMk cId="2568470953" sldId="294"/>
            <ac:picMk id="248" creationId="{EACD44C9-54CB-4790-8820-8A5BF3D47D46}"/>
          </ac:picMkLst>
        </pc:picChg>
        <pc:picChg chg="mod">
          <ac:chgData name="Tapio Jaakkola" userId="417fc4980ea64430" providerId="LiveId" clId="{EA1CB5B6-0424-414E-9B0B-41A773EB9D30}" dt="2020-09-04T09:29:24.245" v="1828" actId="1076"/>
          <ac:picMkLst>
            <pc:docMk/>
            <pc:sldMk cId="2568470953" sldId="294"/>
            <ac:picMk id="249" creationId="{1A1BA70B-CD78-46EC-8D9E-EBF1B459710E}"/>
          </ac:picMkLst>
        </pc:picChg>
        <pc:picChg chg="mod">
          <ac:chgData name="Tapio Jaakkola" userId="417fc4980ea64430" providerId="LiveId" clId="{EA1CB5B6-0424-414E-9B0B-41A773EB9D30}" dt="2020-09-04T09:29:24.245" v="1828" actId="1076"/>
          <ac:picMkLst>
            <pc:docMk/>
            <pc:sldMk cId="2568470953" sldId="294"/>
            <ac:picMk id="250" creationId="{18D7912E-6B65-4E23-93B5-A69021831F14}"/>
          </ac:picMkLst>
        </pc:picChg>
        <pc:picChg chg="mod">
          <ac:chgData name="Tapio Jaakkola" userId="417fc4980ea64430" providerId="LiveId" clId="{EA1CB5B6-0424-414E-9B0B-41A773EB9D30}" dt="2020-09-04T09:29:24.245" v="1828" actId="1076"/>
          <ac:picMkLst>
            <pc:docMk/>
            <pc:sldMk cId="2568470953" sldId="294"/>
            <ac:picMk id="251" creationId="{69A25788-DD12-4664-9CE9-65BFB6008838}"/>
          </ac:picMkLst>
        </pc:picChg>
        <pc:picChg chg="mod">
          <ac:chgData name="Tapio Jaakkola" userId="417fc4980ea64430" providerId="LiveId" clId="{EA1CB5B6-0424-414E-9B0B-41A773EB9D30}" dt="2020-09-04T09:29:24.245" v="1828" actId="1076"/>
          <ac:picMkLst>
            <pc:docMk/>
            <pc:sldMk cId="2568470953" sldId="294"/>
            <ac:picMk id="253" creationId="{B8F5A7FE-1925-448F-B2E3-582FD56AD85B}"/>
          </ac:picMkLst>
        </pc:picChg>
        <pc:picChg chg="mod">
          <ac:chgData name="Tapio Jaakkola" userId="417fc4980ea64430" providerId="LiveId" clId="{EA1CB5B6-0424-414E-9B0B-41A773EB9D30}" dt="2020-09-04T09:29:24.245" v="1828" actId="1076"/>
          <ac:picMkLst>
            <pc:docMk/>
            <pc:sldMk cId="2568470953" sldId="294"/>
            <ac:picMk id="254" creationId="{CA16AE60-1B24-4905-9012-964325CBCC27}"/>
          </ac:picMkLst>
        </pc:picChg>
        <pc:picChg chg="mod">
          <ac:chgData name="Tapio Jaakkola" userId="417fc4980ea64430" providerId="LiveId" clId="{EA1CB5B6-0424-414E-9B0B-41A773EB9D30}" dt="2020-09-04T09:29:24.245" v="1828" actId="1076"/>
          <ac:picMkLst>
            <pc:docMk/>
            <pc:sldMk cId="2568470953" sldId="294"/>
            <ac:picMk id="266" creationId="{C297D1A7-9275-4B7C-B7A4-022B85A54925}"/>
          </ac:picMkLst>
        </pc:picChg>
        <pc:picChg chg="mod">
          <ac:chgData name="Tapio Jaakkola" userId="417fc4980ea64430" providerId="LiveId" clId="{EA1CB5B6-0424-414E-9B0B-41A773EB9D30}" dt="2020-09-04T09:29:24.245" v="1828" actId="1076"/>
          <ac:picMkLst>
            <pc:docMk/>
            <pc:sldMk cId="2568470953" sldId="294"/>
            <ac:picMk id="270" creationId="{04D059AC-4011-40A9-B681-9A5FB4C3D9FC}"/>
          </ac:picMkLst>
        </pc:picChg>
        <pc:picChg chg="mod">
          <ac:chgData name="Tapio Jaakkola" userId="417fc4980ea64430" providerId="LiveId" clId="{EA1CB5B6-0424-414E-9B0B-41A773EB9D30}" dt="2020-09-04T09:29:24.245" v="1828" actId="1076"/>
          <ac:picMkLst>
            <pc:docMk/>
            <pc:sldMk cId="2568470953" sldId="294"/>
            <ac:picMk id="271" creationId="{9BEA149A-0798-4139-B37E-9E06B0A251D4}"/>
          </ac:picMkLst>
        </pc:picChg>
        <pc:picChg chg="mod">
          <ac:chgData name="Tapio Jaakkola" userId="417fc4980ea64430" providerId="LiveId" clId="{EA1CB5B6-0424-414E-9B0B-41A773EB9D30}" dt="2020-09-04T09:29:24.245" v="1828" actId="1076"/>
          <ac:picMkLst>
            <pc:docMk/>
            <pc:sldMk cId="2568470953" sldId="294"/>
            <ac:picMk id="272" creationId="{F2961B99-5387-4A09-805D-CD2AB47DCE74}"/>
          </ac:picMkLst>
        </pc:picChg>
        <pc:picChg chg="mod">
          <ac:chgData name="Tapio Jaakkola" userId="417fc4980ea64430" providerId="LiveId" clId="{EA1CB5B6-0424-414E-9B0B-41A773EB9D30}" dt="2020-09-04T09:29:24.245" v="1828" actId="1076"/>
          <ac:picMkLst>
            <pc:docMk/>
            <pc:sldMk cId="2568470953" sldId="294"/>
            <ac:picMk id="273" creationId="{D0EE4E56-C9FA-4B91-AAEC-D4FA5E5FDF03}"/>
          </ac:picMkLst>
        </pc:picChg>
        <pc:picChg chg="mod">
          <ac:chgData name="Tapio Jaakkola" userId="417fc4980ea64430" providerId="LiveId" clId="{EA1CB5B6-0424-414E-9B0B-41A773EB9D30}" dt="2020-09-04T09:29:24.245" v="1828" actId="1076"/>
          <ac:picMkLst>
            <pc:docMk/>
            <pc:sldMk cId="2568470953" sldId="294"/>
            <ac:picMk id="274" creationId="{BD481FF1-4221-45E3-827C-3E5FDFE0B056}"/>
          </ac:picMkLst>
        </pc:picChg>
        <pc:picChg chg="mod">
          <ac:chgData name="Tapio Jaakkola" userId="417fc4980ea64430" providerId="LiveId" clId="{EA1CB5B6-0424-414E-9B0B-41A773EB9D30}" dt="2020-09-04T09:29:24.245" v="1828" actId="1076"/>
          <ac:picMkLst>
            <pc:docMk/>
            <pc:sldMk cId="2568470953" sldId="294"/>
            <ac:picMk id="275" creationId="{BA1A120C-3F44-40DE-B6FF-56488344BC5A}"/>
          </ac:picMkLst>
        </pc:picChg>
        <pc:picChg chg="mod">
          <ac:chgData name="Tapio Jaakkola" userId="417fc4980ea64430" providerId="LiveId" clId="{EA1CB5B6-0424-414E-9B0B-41A773EB9D30}" dt="2020-09-04T09:29:24.245" v="1828" actId="1076"/>
          <ac:picMkLst>
            <pc:docMk/>
            <pc:sldMk cId="2568470953" sldId="294"/>
            <ac:picMk id="276" creationId="{D97E9812-DC9F-4CAF-AB4D-238D80EA8252}"/>
          </ac:picMkLst>
        </pc:picChg>
        <pc:picChg chg="del mod">
          <ac:chgData name="Tapio Jaakkola" userId="417fc4980ea64430" providerId="LiveId" clId="{EA1CB5B6-0424-414E-9B0B-41A773EB9D30}" dt="2020-09-04T09:23:34.333" v="1792" actId="478"/>
          <ac:picMkLst>
            <pc:docMk/>
            <pc:sldMk cId="2568470953" sldId="294"/>
            <ac:picMk id="277" creationId="{85AA2311-A4CE-4A48-8F14-419D730812D4}"/>
          </ac:picMkLst>
        </pc:picChg>
        <pc:picChg chg="mod">
          <ac:chgData name="Tapio Jaakkola" userId="417fc4980ea64430" providerId="LiveId" clId="{EA1CB5B6-0424-414E-9B0B-41A773EB9D30}" dt="2020-09-04T09:29:24.245" v="1828" actId="1076"/>
          <ac:picMkLst>
            <pc:docMk/>
            <pc:sldMk cId="2568470953" sldId="294"/>
            <ac:picMk id="278" creationId="{8B79FFDC-137D-459D-8B5F-210032DE64C1}"/>
          </ac:picMkLst>
        </pc:picChg>
        <pc:picChg chg="mod">
          <ac:chgData name="Tapio Jaakkola" userId="417fc4980ea64430" providerId="LiveId" clId="{EA1CB5B6-0424-414E-9B0B-41A773EB9D30}" dt="2020-09-04T09:29:24.245" v="1828" actId="1076"/>
          <ac:picMkLst>
            <pc:docMk/>
            <pc:sldMk cId="2568470953" sldId="294"/>
            <ac:picMk id="279" creationId="{C9C3EDCA-C1BE-43DA-AC6C-994045AC4DCC}"/>
          </ac:picMkLst>
        </pc:picChg>
        <pc:picChg chg="mod">
          <ac:chgData name="Tapio Jaakkola" userId="417fc4980ea64430" providerId="LiveId" clId="{EA1CB5B6-0424-414E-9B0B-41A773EB9D30}" dt="2020-09-04T09:29:24.245" v="1828" actId="1076"/>
          <ac:picMkLst>
            <pc:docMk/>
            <pc:sldMk cId="2568470953" sldId="294"/>
            <ac:picMk id="280" creationId="{54565B85-F294-4077-829D-E0DD18F83547}"/>
          </ac:picMkLst>
        </pc:picChg>
        <pc:picChg chg="mod">
          <ac:chgData name="Tapio Jaakkola" userId="417fc4980ea64430" providerId="LiveId" clId="{EA1CB5B6-0424-414E-9B0B-41A773EB9D30}" dt="2020-09-04T09:29:24.245" v="1828" actId="1076"/>
          <ac:picMkLst>
            <pc:docMk/>
            <pc:sldMk cId="2568470953" sldId="294"/>
            <ac:picMk id="281" creationId="{A510C71B-675D-4ED7-B21D-40D805075453}"/>
          </ac:picMkLst>
        </pc:picChg>
        <pc:picChg chg="mod">
          <ac:chgData name="Tapio Jaakkola" userId="417fc4980ea64430" providerId="LiveId" clId="{EA1CB5B6-0424-414E-9B0B-41A773EB9D30}" dt="2020-09-04T09:29:24.245" v="1828" actId="1076"/>
          <ac:picMkLst>
            <pc:docMk/>
            <pc:sldMk cId="2568470953" sldId="294"/>
            <ac:picMk id="282" creationId="{AC579563-8D6B-48E9-A51A-9E313469AA53}"/>
          </ac:picMkLst>
        </pc:picChg>
        <pc:picChg chg="mod">
          <ac:chgData name="Tapio Jaakkola" userId="417fc4980ea64430" providerId="LiveId" clId="{EA1CB5B6-0424-414E-9B0B-41A773EB9D30}" dt="2020-09-04T09:29:24.245" v="1828" actId="1076"/>
          <ac:picMkLst>
            <pc:docMk/>
            <pc:sldMk cId="2568470953" sldId="294"/>
            <ac:picMk id="283" creationId="{62B96B5F-C071-4004-9C0B-3BD17AF7BEDD}"/>
          </ac:picMkLst>
        </pc:picChg>
        <pc:picChg chg="mod">
          <ac:chgData name="Tapio Jaakkola" userId="417fc4980ea64430" providerId="LiveId" clId="{EA1CB5B6-0424-414E-9B0B-41A773EB9D30}" dt="2020-09-04T09:29:24.245" v="1828" actId="1076"/>
          <ac:picMkLst>
            <pc:docMk/>
            <pc:sldMk cId="2568470953" sldId="294"/>
            <ac:picMk id="284" creationId="{E8A65A3A-BDA7-4AB8-88A0-64EFFA0BFAE2}"/>
          </ac:picMkLst>
        </pc:picChg>
        <pc:picChg chg="mod">
          <ac:chgData name="Tapio Jaakkola" userId="417fc4980ea64430" providerId="LiveId" clId="{EA1CB5B6-0424-414E-9B0B-41A773EB9D30}" dt="2020-09-04T09:29:24.245" v="1828" actId="1076"/>
          <ac:picMkLst>
            <pc:docMk/>
            <pc:sldMk cId="2568470953" sldId="294"/>
            <ac:picMk id="285" creationId="{59CF0B5B-51A5-4DD7-BE71-1EC52C5D2895}"/>
          </ac:picMkLst>
        </pc:picChg>
        <pc:picChg chg="mod">
          <ac:chgData name="Tapio Jaakkola" userId="417fc4980ea64430" providerId="LiveId" clId="{EA1CB5B6-0424-414E-9B0B-41A773EB9D30}" dt="2020-09-04T09:29:24.245" v="1828" actId="1076"/>
          <ac:picMkLst>
            <pc:docMk/>
            <pc:sldMk cId="2568470953" sldId="294"/>
            <ac:picMk id="286" creationId="{1992B77F-FA1B-4152-A4A3-D5DBE943A86D}"/>
          </ac:picMkLst>
        </pc:picChg>
        <pc:picChg chg="mod">
          <ac:chgData name="Tapio Jaakkola" userId="417fc4980ea64430" providerId="LiveId" clId="{EA1CB5B6-0424-414E-9B0B-41A773EB9D30}" dt="2020-09-04T09:29:24.245" v="1828" actId="1076"/>
          <ac:picMkLst>
            <pc:docMk/>
            <pc:sldMk cId="2568470953" sldId="294"/>
            <ac:picMk id="287" creationId="{21E24543-B220-4187-9BDF-99E25F082E3F}"/>
          </ac:picMkLst>
        </pc:picChg>
        <pc:picChg chg="mod">
          <ac:chgData name="Tapio Jaakkola" userId="417fc4980ea64430" providerId="LiveId" clId="{EA1CB5B6-0424-414E-9B0B-41A773EB9D30}" dt="2020-09-04T09:29:24.245" v="1828" actId="1076"/>
          <ac:picMkLst>
            <pc:docMk/>
            <pc:sldMk cId="2568470953" sldId="294"/>
            <ac:picMk id="288" creationId="{13FE257C-FC83-488F-8307-42F31072894A}"/>
          </ac:picMkLst>
        </pc:picChg>
        <pc:picChg chg="mod">
          <ac:chgData name="Tapio Jaakkola" userId="417fc4980ea64430" providerId="LiveId" clId="{EA1CB5B6-0424-414E-9B0B-41A773EB9D30}" dt="2020-09-04T09:29:24.245" v="1828" actId="1076"/>
          <ac:picMkLst>
            <pc:docMk/>
            <pc:sldMk cId="2568470953" sldId="294"/>
            <ac:picMk id="289" creationId="{4E828CE2-DEF1-44C6-8CF4-83D05C4E9D2A}"/>
          </ac:picMkLst>
        </pc:picChg>
        <pc:picChg chg="mod">
          <ac:chgData name="Tapio Jaakkola" userId="417fc4980ea64430" providerId="LiveId" clId="{EA1CB5B6-0424-414E-9B0B-41A773EB9D30}" dt="2020-09-04T09:29:24.245" v="1828" actId="1076"/>
          <ac:picMkLst>
            <pc:docMk/>
            <pc:sldMk cId="2568470953" sldId="294"/>
            <ac:picMk id="290" creationId="{C59947E4-1A42-445C-AA3D-60A71E456C56}"/>
          </ac:picMkLst>
        </pc:picChg>
        <pc:picChg chg="mod">
          <ac:chgData name="Tapio Jaakkola" userId="417fc4980ea64430" providerId="LiveId" clId="{EA1CB5B6-0424-414E-9B0B-41A773EB9D30}" dt="2020-09-04T09:29:24.245" v="1828" actId="1076"/>
          <ac:picMkLst>
            <pc:docMk/>
            <pc:sldMk cId="2568470953" sldId="294"/>
            <ac:picMk id="291" creationId="{229E8F1D-A866-4F16-8FC5-B76FB91797C4}"/>
          </ac:picMkLst>
        </pc:picChg>
        <pc:picChg chg="mod">
          <ac:chgData name="Tapio Jaakkola" userId="417fc4980ea64430" providerId="LiveId" clId="{EA1CB5B6-0424-414E-9B0B-41A773EB9D30}" dt="2020-09-04T09:29:24.245" v="1828" actId="1076"/>
          <ac:picMkLst>
            <pc:docMk/>
            <pc:sldMk cId="2568470953" sldId="294"/>
            <ac:picMk id="292" creationId="{00CCFEDA-0A1D-4706-809C-02ABE0386240}"/>
          </ac:picMkLst>
        </pc:picChg>
        <pc:picChg chg="mod">
          <ac:chgData name="Tapio Jaakkola" userId="417fc4980ea64430" providerId="LiveId" clId="{EA1CB5B6-0424-414E-9B0B-41A773EB9D30}" dt="2020-09-04T09:29:24.245" v="1828" actId="1076"/>
          <ac:picMkLst>
            <pc:docMk/>
            <pc:sldMk cId="2568470953" sldId="294"/>
            <ac:picMk id="293" creationId="{740C51E8-42C4-4515-8A34-66487B302C14}"/>
          </ac:picMkLst>
        </pc:picChg>
        <pc:picChg chg="mod">
          <ac:chgData name="Tapio Jaakkola" userId="417fc4980ea64430" providerId="LiveId" clId="{EA1CB5B6-0424-414E-9B0B-41A773EB9D30}" dt="2020-09-04T09:29:24.245" v="1828" actId="1076"/>
          <ac:picMkLst>
            <pc:docMk/>
            <pc:sldMk cId="2568470953" sldId="294"/>
            <ac:picMk id="294" creationId="{01851E2A-C452-4080-9372-DA60B3D84161}"/>
          </ac:picMkLst>
        </pc:picChg>
        <pc:picChg chg="mod">
          <ac:chgData name="Tapio Jaakkola" userId="417fc4980ea64430" providerId="LiveId" clId="{EA1CB5B6-0424-414E-9B0B-41A773EB9D30}" dt="2020-09-04T09:29:24.245" v="1828" actId="1076"/>
          <ac:picMkLst>
            <pc:docMk/>
            <pc:sldMk cId="2568470953" sldId="294"/>
            <ac:picMk id="295" creationId="{7C596141-C0D8-47F3-A3F3-24AB2F274B12}"/>
          </ac:picMkLst>
        </pc:picChg>
        <pc:picChg chg="mod">
          <ac:chgData name="Tapio Jaakkola" userId="417fc4980ea64430" providerId="LiveId" clId="{EA1CB5B6-0424-414E-9B0B-41A773EB9D30}" dt="2020-09-04T09:29:24.245" v="1828" actId="1076"/>
          <ac:picMkLst>
            <pc:docMk/>
            <pc:sldMk cId="2568470953" sldId="294"/>
            <ac:picMk id="296" creationId="{8A63B1FB-DB39-4E11-91CB-2C9EB82A32D1}"/>
          </ac:picMkLst>
        </pc:picChg>
        <pc:picChg chg="mod">
          <ac:chgData name="Tapio Jaakkola" userId="417fc4980ea64430" providerId="LiveId" clId="{EA1CB5B6-0424-414E-9B0B-41A773EB9D30}" dt="2020-09-04T09:29:24.245" v="1828" actId="1076"/>
          <ac:picMkLst>
            <pc:docMk/>
            <pc:sldMk cId="2568470953" sldId="294"/>
            <ac:picMk id="297" creationId="{320CCF6F-176E-4B14-8FDE-3F4EA9964474}"/>
          </ac:picMkLst>
        </pc:picChg>
        <pc:picChg chg="mod">
          <ac:chgData name="Tapio Jaakkola" userId="417fc4980ea64430" providerId="LiveId" clId="{EA1CB5B6-0424-414E-9B0B-41A773EB9D30}" dt="2020-09-04T09:29:24.245" v="1828" actId="1076"/>
          <ac:picMkLst>
            <pc:docMk/>
            <pc:sldMk cId="2568470953" sldId="294"/>
            <ac:picMk id="298" creationId="{EE9AAA56-0C6A-4314-A55C-53CFA0A4191D}"/>
          </ac:picMkLst>
        </pc:picChg>
        <pc:picChg chg="mod">
          <ac:chgData name="Tapio Jaakkola" userId="417fc4980ea64430" providerId="LiveId" clId="{EA1CB5B6-0424-414E-9B0B-41A773EB9D30}" dt="2020-09-04T09:29:24.245" v="1828" actId="1076"/>
          <ac:picMkLst>
            <pc:docMk/>
            <pc:sldMk cId="2568470953" sldId="294"/>
            <ac:picMk id="299" creationId="{6B2A53AB-AC10-4F2F-B771-1AB71E47980E}"/>
          </ac:picMkLst>
        </pc:picChg>
        <pc:picChg chg="mod">
          <ac:chgData name="Tapio Jaakkola" userId="417fc4980ea64430" providerId="LiveId" clId="{EA1CB5B6-0424-414E-9B0B-41A773EB9D30}" dt="2020-09-04T09:29:24.245" v="1828" actId="1076"/>
          <ac:picMkLst>
            <pc:docMk/>
            <pc:sldMk cId="2568470953" sldId="294"/>
            <ac:picMk id="300" creationId="{A698C51E-9FD1-4E76-9E12-50D9B2621D60}"/>
          </ac:picMkLst>
        </pc:picChg>
        <pc:picChg chg="mod">
          <ac:chgData name="Tapio Jaakkola" userId="417fc4980ea64430" providerId="LiveId" clId="{EA1CB5B6-0424-414E-9B0B-41A773EB9D30}" dt="2020-09-04T09:29:24.245" v="1828" actId="1076"/>
          <ac:picMkLst>
            <pc:docMk/>
            <pc:sldMk cId="2568470953" sldId="294"/>
            <ac:picMk id="301" creationId="{87EAA700-21E9-4686-A28F-D6086E3C44CC}"/>
          </ac:picMkLst>
        </pc:picChg>
        <pc:picChg chg="mod">
          <ac:chgData name="Tapio Jaakkola" userId="417fc4980ea64430" providerId="LiveId" clId="{EA1CB5B6-0424-414E-9B0B-41A773EB9D30}" dt="2020-09-04T09:29:24.245" v="1828" actId="1076"/>
          <ac:picMkLst>
            <pc:docMk/>
            <pc:sldMk cId="2568470953" sldId="294"/>
            <ac:picMk id="302" creationId="{F042CBA7-DB52-4B59-9452-187B24BA4621}"/>
          </ac:picMkLst>
        </pc:picChg>
        <pc:picChg chg="mod">
          <ac:chgData name="Tapio Jaakkola" userId="417fc4980ea64430" providerId="LiveId" clId="{EA1CB5B6-0424-414E-9B0B-41A773EB9D30}" dt="2020-09-04T09:29:24.245" v="1828" actId="1076"/>
          <ac:picMkLst>
            <pc:docMk/>
            <pc:sldMk cId="2568470953" sldId="294"/>
            <ac:picMk id="303" creationId="{81532495-3E5A-41B5-A7A3-D7D508412AF3}"/>
          </ac:picMkLst>
        </pc:picChg>
        <pc:picChg chg="mod">
          <ac:chgData name="Tapio Jaakkola" userId="417fc4980ea64430" providerId="LiveId" clId="{EA1CB5B6-0424-414E-9B0B-41A773EB9D30}" dt="2020-09-04T09:29:24.245" v="1828" actId="1076"/>
          <ac:picMkLst>
            <pc:docMk/>
            <pc:sldMk cId="2568470953" sldId="294"/>
            <ac:picMk id="304" creationId="{DFC9F03B-7662-47F1-A26B-2C7C3DA306FD}"/>
          </ac:picMkLst>
        </pc:picChg>
        <pc:picChg chg="mod">
          <ac:chgData name="Tapio Jaakkola" userId="417fc4980ea64430" providerId="LiveId" clId="{EA1CB5B6-0424-414E-9B0B-41A773EB9D30}" dt="2020-09-04T09:29:24.245" v="1828" actId="1076"/>
          <ac:picMkLst>
            <pc:docMk/>
            <pc:sldMk cId="2568470953" sldId="294"/>
            <ac:picMk id="305" creationId="{5C009E91-5895-414B-BFFE-E6020C915C22}"/>
          </ac:picMkLst>
        </pc:picChg>
        <pc:picChg chg="mod">
          <ac:chgData name="Tapio Jaakkola" userId="417fc4980ea64430" providerId="LiveId" clId="{EA1CB5B6-0424-414E-9B0B-41A773EB9D30}" dt="2020-09-04T09:29:24.245" v="1828" actId="1076"/>
          <ac:picMkLst>
            <pc:docMk/>
            <pc:sldMk cId="2568470953" sldId="294"/>
            <ac:picMk id="306" creationId="{DDA974D9-4495-4F66-AE7E-928C4F19F262}"/>
          </ac:picMkLst>
        </pc:picChg>
        <pc:picChg chg="mod">
          <ac:chgData name="Tapio Jaakkola" userId="417fc4980ea64430" providerId="LiveId" clId="{EA1CB5B6-0424-414E-9B0B-41A773EB9D30}" dt="2020-09-04T09:29:24.245" v="1828" actId="1076"/>
          <ac:picMkLst>
            <pc:docMk/>
            <pc:sldMk cId="2568470953" sldId="294"/>
            <ac:picMk id="307" creationId="{9EA2EB6D-8B64-4925-95C9-C77B85771956}"/>
          </ac:picMkLst>
        </pc:picChg>
        <pc:picChg chg="mod">
          <ac:chgData name="Tapio Jaakkola" userId="417fc4980ea64430" providerId="LiveId" clId="{EA1CB5B6-0424-414E-9B0B-41A773EB9D30}" dt="2020-09-04T09:29:24.245" v="1828" actId="1076"/>
          <ac:picMkLst>
            <pc:docMk/>
            <pc:sldMk cId="2568470953" sldId="294"/>
            <ac:picMk id="308" creationId="{37275E7A-3917-4880-987D-289106574234}"/>
          </ac:picMkLst>
        </pc:picChg>
        <pc:picChg chg="mod">
          <ac:chgData name="Tapio Jaakkola" userId="417fc4980ea64430" providerId="LiveId" clId="{EA1CB5B6-0424-414E-9B0B-41A773EB9D30}" dt="2020-09-04T09:29:24.245" v="1828" actId="1076"/>
          <ac:picMkLst>
            <pc:docMk/>
            <pc:sldMk cId="2568470953" sldId="294"/>
            <ac:picMk id="309" creationId="{8BA91FC6-C2E3-4589-BA5B-65DB47B66012}"/>
          </ac:picMkLst>
        </pc:picChg>
        <pc:picChg chg="mod">
          <ac:chgData name="Tapio Jaakkola" userId="417fc4980ea64430" providerId="LiveId" clId="{EA1CB5B6-0424-414E-9B0B-41A773EB9D30}" dt="2020-09-04T09:29:24.245" v="1828" actId="1076"/>
          <ac:picMkLst>
            <pc:docMk/>
            <pc:sldMk cId="2568470953" sldId="294"/>
            <ac:picMk id="310" creationId="{A0F86BC7-AB6F-4861-9698-6354DE17E3EC}"/>
          </ac:picMkLst>
        </pc:picChg>
        <pc:picChg chg="mod">
          <ac:chgData name="Tapio Jaakkola" userId="417fc4980ea64430" providerId="LiveId" clId="{EA1CB5B6-0424-414E-9B0B-41A773EB9D30}" dt="2020-09-04T09:29:24.245" v="1828" actId="1076"/>
          <ac:picMkLst>
            <pc:docMk/>
            <pc:sldMk cId="2568470953" sldId="294"/>
            <ac:picMk id="311" creationId="{DF8E08F1-E2C6-47BE-9A4A-EAA36598F849}"/>
          </ac:picMkLst>
        </pc:picChg>
        <pc:picChg chg="mod">
          <ac:chgData name="Tapio Jaakkola" userId="417fc4980ea64430" providerId="LiveId" clId="{EA1CB5B6-0424-414E-9B0B-41A773EB9D30}" dt="2020-09-04T09:29:24.245" v="1828" actId="1076"/>
          <ac:picMkLst>
            <pc:docMk/>
            <pc:sldMk cId="2568470953" sldId="294"/>
            <ac:picMk id="312" creationId="{58F3994E-6C8E-47B1-9D96-1F5E5AF42BF3}"/>
          </ac:picMkLst>
        </pc:picChg>
        <pc:picChg chg="mod">
          <ac:chgData name="Tapio Jaakkola" userId="417fc4980ea64430" providerId="LiveId" clId="{EA1CB5B6-0424-414E-9B0B-41A773EB9D30}" dt="2020-09-04T09:29:24.245" v="1828" actId="1076"/>
          <ac:picMkLst>
            <pc:docMk/>
            <pc:sldMk cId="2568470953" sldId="294"/>
            <ac:picMk id="313" creationId="{926CBD0C-A749-4AD1-91C3-0B4E7F40A23B}"/>
          </ac:picMkLst>
        </pc:picChg>
        <pc:picChg chg="mod">
          <ac:chgData name="Tapio Jaakkola" userId="417fc4980ea64430" providerId="LiveId" clId="{EA1CB5B6-0424-414E-9B0B-41A773EB9D30}" dt="2020-09-04T09:29:24.245" v="1828" actId="1076"/>
          <ac:picMkLst>
            <pc:docMk/>
            <pc:sldMk cId="2568470953" sldId="294"/>
            <ac:picMk id="314" creationId="{1D6AF649-37D4-4EDB-BBBB-AC8BF954C736}"/>
          </ac:picMkLst>
        </pc:picChg>
        <pc:picChg chg="mod">
          <ac:chgData name="Tapio Jaakkola" userId="417fc4980ea64430" providerId="LiveId" clId="{EA1CB5B6-0424-414E-9B0B-41A773EB9D30}" dt="2020-09-04T09:29:24.245" v="1828" actId="1076"/>
          <ac:picMkLst>
            <pc:docMk/>
            <pc:sldMk cId="2568470953" sldId="294"/>
            <ac:picMk id="315" creationId="{A8A26B89-F3D3-4193-9B95-73A8CA28EBE3}"/>
          </ac:picMkLst>
        </pc:picChg>
        <pc:picChg chg="mod">
          <ac:chgData name="Tapio Jaakkola" userId="417fc4980ea64430" providerId="LiveId" clId="{EA1CB5B6-0424-414E-9B0B-41A773EB9D30}" dt="2020-09-04T09:29:24.245" v="1828" actId="1076"/>
          <ac:picMkLst>
            <pc:docMk/>
            <pc:sldMk cId="2568470953" sldId="294"/>
            <ac:picMk id="316" creationId="{889A4764-B8D8-48F8-8428-6D1D4797C3BA}"/>
          </ac:picMkLst>
        </pc:picChg>
        <pc:picChg chg="mod">
          <ac:chgData name="Tapio Jaakkola" userId="417fc4980ea64430" providerId="LiveId" clId="{EA1CB5B6-0424-414E-9B0B-41A773EB9D30}" dt="2020-09-04T09:29:24.245" v="1828" actId="1076"/>
          <ac:picMkLst>
            <pc:docMk/>
            <pc:sldMk cId="2568470953" sldId="294"/>
            <ac:picMk id="317" creationId="{93C498A8-B90F-48AE-97CB-1D683034E79B}"/>
          </ac:picMkLst>
        </pc:picChg>
        <pc:picChg chg="mod">
          <ac:chgData name="Tapio Jaakkola" userId="417fc4980ea64430" providerId="LiveId" clId="{EA1CB5B6-0424-414E-9B0B-41A773EB9D30}" dt="2020-09-04T09:29:24.245" v="1828" actId="1076"/>
          <ac:picMkLst>
            <pc:docMk/>
            <pc:sldMk cId="2568470953" sldId="294"/>
            <ac:picMk id="318" creationId="{BB21F423-AB69-42B2-90E4-28A51BD63512}"/>
          </ac:picMkLst>
        </pc:picChg>
        <pc:picChg chg="mod">
          <ac:chgData name="Tapio Jaakkola" userId="417fc4980ea64430" providerId="LiveId" clId="{EA1CB5B6-0424-414E-9B0B-41A773EB9D30}" dt="2020-09-04T09:29:24.245" v="1828" actId="1076"/>
          <ac:picMkLst>
            <pc:docMk/>
            <pc:sldMk cId="2568470953" sldId="294"/>
            <ac:picMk id="319" creationId="{B58DD46D-557B-4234-AFE5-8AA3BE8C680F}"/>
          </ac:picMkLst>
        </pc:picChg>
        <pc:picChg chg="mod">
          <ac:chgData name="Tapio Jaakkola" userId="417fc4980ea64430" providerId="LiveId" clId="{EA1CB5B6-0424-414E-9B0B-41A773EB9D30}" dt="2020-09-04T09:29:24.245" v="1828" actId="1076"/>
          <ac:picMkLst>
            <pc:docMk/>
            <pc:sldMk cId="2568470953" sldId="294"/>
            <ac:picMk id="320" creationId="{F9E9A2C2-D5F5-42FA-9656-768210F8E40B}"/>
          </ac:picMkLst>
        </pc:picChg>
        <pc:picChg chg="mod">
          <ac:chgData name="Tapio Jaakkola" userId="417fc4980ea64430" providerId="LiveId" clId="{EA1CB5B6-0424-414E-9B0B-41A773EB9D30}" dt="2020-09-04T09:29:24.245" v="1828" actId="1076"/>
          <ac:picMkLst>
            <pc:docMk/>
            <pc:sldMk cId="2568470953" sldId="294"/>
            <ac:picMk id="321" creationId="{7FE31F04-3C0B-47A6-B97F-E660896D96F5}"/>
          </ac:picMkLst>
        </pc:picChg>
        <pc:picChg chg="mod">
          <ac:chgData name="Tapio Jaakkola" userId="417fc4980ea64430" providerId="LiveId" clId="{EA1CB5B6-0424-414E-9B0B-41A773EB9D30}" dt="2020-09-04T09:29:24.245" v="1828" actId="1076"/>
          <ac:picMkLst>
            <pc:docMk/>
            <pc:sldMk cId="2568470953" sldId="294"/>
            <ac:picMk id="322" creationId="{201196CC-2795-4E8A-82D5-89168BDD6B5E}"/>
          </ac:picMkLst>
        </pc:picChg>
        <pc:picChg chg="mod">
          <ac:chgData name="Tapio Jaakkola" userId="417fc4980ea64430" providerId="LiveId" clId="{EA1CB5B6-0424-414E-9B0B-41A773EB9D30}" dt="2020-09-04T09:29:24.245" v="1828" actId="1076"/>
          <ac:picMkLst>
            <pc:docMk/>
            <pc:sldMk cId="2568470953" sldId="294"/>
            <ac:picMk id="323" creationId="{855D39DA-5DAE-4BFC-B12A-E912A5B93741}"/>
          </ac:picMkLst>
        </pc:picChg>
        <pc:picChg chg="mod">
          <ac:chgData name="Tapio Jaakkola" userId="417fc4980ea64430" providerId="LiveId" clId="{EA1CB5B6-0424-414E-9B0B-41A773EB9D30}" dt="2020-09-04T09:29:24.245" v="1828" actId="1076"/>
          <ac:picMkLst>
            <pc:docMk/>
            <pc:sldMk cId="2568470953" sldId="294"/>
            <ac:picMk id="324" creationId="{2C24CEC0-AACE-4437-B0EF-2B8CFB4C3254}"/>
          </ac:picMkLst>
        </pc:picChg>
        <pc:picChg chg="mod">
          <ac:chgData name="Tapio Jaakkola" userId="417fc4980ea64430" providerId="LiveId" clId="{EA1CB5B6-0424-414E-9B0B-41A773EB9D30}" dt="2020-09-04T09:29:24.245" v="1828" actId="1076"/>
          <ac:picMkLst>
            <pc:docMk/>
            <pc:sldMk cId="2568470953" sldId="294"/>
            <ac:picMk id="325" creationId="{981D3A8E-C160-4B64-98C0-8CA8EC1B6A5F}"/>
          </ac:picMkLst>
        </pc:picChg>
        <pc:picChg chg="mod">
          <ac:chgData name="Tapio Jaakkola" userId="417fc4980ea64430" providerId="LiveId" clId="{EA1CB5B6-0424-414E-9B0B-41A773EB9D30}" dt="2020-09-04T09:29:24.245" v="1828" actId="1076"/>
          <ac:picMkLst>
            <pc:docMk/>
            <pc:sldMk cId="2568470953" sldId="294"/>
            <ac:picMk id="326" creationId="{ACADA09E-AA09-4D39-B646-E24474EE9628}"/>
          </ac:picMkLst>
        </pc:picChg>
        <pc:picChg chg="mod">
          <ac:chgData name="Tapio Jaakkola" userId="417fc4980ea64430" providerId="LiveId" clId="{EA1CB5B6-0424-414E-9B0B-41A773EB9D30}" dt="2020-09-04T09:29:24.245" v="1828" actId="1076"/>
          <ac:picMkLst>
            <pc:docMk/>
            <pc:sldMk cId="2568470953" sldId="294"/>
            <ac:picMk id="327" creationId="{684769C3-26F6-44AE-B0C7-EB751B4E7701}"/>
          </ac:picMkLst>
        </pc:picChg>
        <pc:picChg chg="mod">
          <ac:chgData name="Tapio Jaakkola" userId="417fc4980ea64430" providerId="LiveId" clId="{EA1CB5B6-0424-414E-9B0B-41A773EB9D30}" dt="2020-09-04T09:29:24.245" v="1828" actId="1076"/>
          <ac:picMkLst>
            <pc:docMk/>
            <pc:sldMk cId="2568470953" sldId="294"/>
            <ac:picMk id="328" creationId="{AAE6B341-E22D-4547-88F0-E4D770E9ABCA}"/>
          </ac:picMkLst>
        </pc:picChg>
        <pc:picChg chg="mod">
          <ac:chgData name="Tapio Jaakkola" userId="417fc4980ea64430" providerId="LiveId" clId="{EA1CB5B6-0424-414E-9B0B-41A773EB9D30}" dt="2020-09-04T09:29:24.245" v="1828" actId="1076"/>
          <ac:picMkLst>
            <pc:docMk/>
            <pc:sldMk cId="2568470953" sldId="294"/>
            <ac:picMk id="329" creationId="{FA51CF62-4A31-4E43-A3C1-44F740C86751}"/>
          </ac:picMkLst>
        </pc:picChg>
        <pc:picChg chg="mod">
          <ac:chgData name="Tapio Jaakkola" userId="417fc4980ea64430" providerId="LiveId" clId="{EA1CB5B6-0424-414E-9B0B-41A773EB9D30}" dt="2020-09-04T09:29:24.245" v="1828" actId="1076"/>
          <ac:picMkLst>
            <pc:docMk/>
            <pc:sldMk cId="2568470953" sldId="294"/>
            <ac:picMk id="330" creationId="{8E1DE4CD-F942-4747-9EA8-E136DCE6186F}"/>
          </ac:picMkLst>
        </pc:picChg>
        <pc:picChg chg="mod">
          <ac:chgData name="Tapio Jaakkola" userId="417fc4980ea64430" providerId="LiveId" clId="{EA1CB5B6-0424-414E-9B0B-41A773EB9D30}" dt="2020-09-04T09:29:24.245" v="1828" actId="1076"/>
          <ac:picMkLst>
            <pc:docMk/>
            <pc:sldMk cId="2568470953" sldId="294"/>
            <ac:picMk id="331" creationId="{11C840C9-46E1-42E5-BAFA-520881381D09}"/>
          </ac:picMkLst>
        </pc:picChg>
        <pc:picChg chg="mod">
          <ac:chgData name="Tapio Jaakkola" userId="417fc4980ea64430" providerId="LiveId" clId="{EA1CB5B6-0424-414E-9B0B-41A773EB9D30}" dt="2020-09-04T09:29:24.245" v="1828" actId="1076"/>
          <ac:picMkLst>
            <pc:docMk/>
            <pc:sldMk cId="2568470953" sldId="294"/>
            <ac:picMk id="332" creationId="{FFBA6F69-CF58-41A7-8D42-FCC06412F4C7}"/>
          </ac:picMkLst>
        </pc:picChg>
        <pc:picChg chg="mod">
          <ac:chgData name="Tapio Jaakkola" userId="417fc4980ea64430" providerId="LiveId" clId="{EA1CB5B6-0424-414E-9B0B-41A773EB9D30}" dt="2020-09-04T09:29:24.245" v="1828" actId="1076"/>
          <ac:picMkLst>
            <pc:docMk/>
            <pc:sldMk cId="2568470953" sldId="294"/>
            <ac:picMk id="333" creationId="{22DAD564-7D00-431B-83AC-E456EC4D5B2B}"/>
          </ac:picMkLst>
        </pc:picChg>
        <pc:picChg chg="mod">
          <ac:chgData name="Tapio Jaakkola" userId="417fc4980ea64430" providerId="LiveId" clId="{EA1CB5B6-0424-414E-9B0B-41A773EB9D30}" dt="2020-09-04T09:29:24.245" v="1828" actId="1076"/>
          <ac:picMkLst>
            <pc:docMk/>
            <pc:sldMk cId="2568470953" sldId="294"/>
            <ac:picMk id="334" creationId="{E235E522-783C-4560-A876-060494D7ABEB}"/>
          </ac:picMkLst>
        </pc:picChg>
        <pc:picChg chg="mod">
          <ac:chgData name="Tapio Jaakkola" userId="417fc4980ea64430" providerId="LiveId" clId="{EA1CB5B6-0424-414E-9B0B-41A773EB9D30}" dt="2020-09-04T09:29:24.245" v="1828" actId="1076"/>
          <ac:picMkLst>
            <pc:docMk/>
            <pc:sldMk cId="2568470953" sldId="294"/>
            <ac:picMk id="335" creationId="{FCC4AAB1-9A0E-48A0-9980-4EFF3136CBD2}"/>
          </ac:picMkLst>
        </pc:picChg>
        <pc:picChg chg="mod">
          <ac:chgData name="Tapio Jaakkola" userId="417fc4980ea64430" providerId="LiveId" clId="{EA1CB5B6-0424-414E-9B0B-41A773EB9D30}" dt="2020-09-04T09:29:24.245" v="1828" actId="1076"/>
          <ac:picMkLst>
            <pc:docMk/>
            <pc:sldMk cId="2568470953" sldId="294"/>
            <ac:picMk id="336" creationId="{C55B70F7-657B-406F-BF70-F74ECC319139}"/>
          </ac:picMkLst>
        </pc:picChg>
        <pc:picChg chg="mod">
          <ac:chgData name="Tapio Jaakkola" userId="417fc4980ea64430" providerId="LiveId" clId="{EA1CB5B6-0424-414E-9B0B-41A773EB9D30}" dt="2020-09-04T09:29:24.245" v="1828" actId="1076"/>
          <ac:picMkLst>
            <pc:docMk/>
            <pc:sldMk cId="2568470953" sldId="294"/>
            <ac:picMk id="337" creationId="{508E0BD5-ABF0-489E-9D56-98ABE199322B}"/>
          </ac:picMkLst>
        </pc:picChg>
        <pc:picChg chg="mod">
          <ac:chgData name="Tapio Jaakkola" userId="417fc4980ea64430" providerId="LiveId" clId="{EA1CB5B6-0424-414E-9B0B-41A773EB9D30}" dt="2020-09-04T09:29:24.245" v="1828" actId="1076"/>
          <ac:picMkLst>
            <pc:docMk/>
            <pc:sldMk cId="2568470953" sldId="294"/>
            <ac:picMk id="338" creationId="{2A33C12E-F9F9-4232-8DC9-0F6ACC0A2321}"/>
          </ac:picMkLst>
        </pc:picChg>
        <pc:picChg chg="mod">
          <ac:chgData name="Tapio Jaakkola" userId="417fc4980ea64430" providerId="LiveId" clId="{EA1CB5B6-0424-414E-9B0B-41A773EB9D30}" dt="2020-09-04T09:29:24.245" v="1828" actId="1076"/>
          <ac:picMkLst>
            <pc:docMk/>
            <pc:sldMk cId="2568470953" sldId="294"/>
            <ac:picMk id="339" creationId="{E0486523-6560-4BF0-B085-D455749FCC60}"/>
          </ac:picMkLst>
        </pc:picChg>
        <pc:picChg chg="mod">
          <ac:chgData name="Tapio Jaakkola" userId="417fc4980ea64430" providerId="LiveId" clId="{EA1CB5B6-0424-414E-9B0B-41A773EB9D30}" dt="2020-09-04T09:29:24.245" v="1828" actId="1076"/>
          <ac:picMkLst>
            <pc:docMk/>
            <pc:sldMk cId="2568470953" sldId="294"/>
            <ac:picMk id="340" creationId="{8826EE7B-7B0B-43BB-8A1E-CF0ED12D0451}"/>
          </ac:picMkLst>
        </pc:picChg>
        <pc:picChg chg="mod">
          <ac:chgData name="Tapio Jaakkola" userId="417fc4980ea64430" providerId="LiveId" clId="{EA1CB5B6-0424-414E-9B0B-41A773EB9D30}" dt="2020-09-04T09:29:24.245" v="1828" actId="1076"/>
          <ac:picMkLst>
            <pc:docMk/>
            <pc:sldMk cId="2568470953" sldId="294"/>
            <ac:picMk id="341" creationId="{215C6D74-9C01-445E-954A-0353EDEFB2C7}"/>
          </ac:picMkLst>
        </pc:picChg>
        <pc:picChg chg="mod">
          <ac:chgData name="Tapio Jaakkola" userId="417fc4980ea64430" providerId="LiveId" clId="{EA1CB5B6-0424-414E-9B0B-41A773EB9D30}" dt="2020-09-04T09:29:24.245" v="1828" actId="1076"/>
          <ac:picMkLst>
            <pc:docMk/>
            <pc:sldMk cId="2568470953" sldId="294"/>
            <ac:picMk id="342" creationId="{4BC2AE20-6A1A-44EA-AF5F-B0B1CB13703E}"/>
          </ac:picMkLst>
        </pc:picChg>
        <pc:picChg chg="mod">
          <ac:chgData name="Tapio Jaakkola" userId="417fc4980ea64430" providerId="LiveId" clId="{EA1CB5B6-0424-414E-9B0B-41A773EB9D30}" dt="2020-09-04T09:29:24.245" v="1828" actId="1076"/>
          <ac:picMkLst>
            <pc:docMk/>
            <pc:sldMk cId="2568470953" sldId="294"/>
            <ac:picMk id="343" creationId="{684485C5-8117-4430-A5B3-297E32DE2B47}"/>
          </ac:picMkLst>
        </pc:picChg>
        <pc:picChg chg="mod">
          <ac:chgData name="Tapio Jaakkola" userId="417fc4980ea64430" providerId="LiveId" clId="{EA1CB5B6-0424-414E-9B0B-41A773EB9D30}" dt="2020-09-04T09:29:24.245" v="1828" actId="1076"/>
          <ac:picMkLst>
            <pc:docMk/>
            <pc:sldMk cId="2568470953" sldId="294"/>
            <ac:picMk id="344" creationId="{07EB87BA-6B2C-4F2E-A6EB-55C97A710BD5}"/>
          </ac:picMkLst>
        </pc:picChg>
        <pc:picChg chg="mod">
          <ac:chgData name="Tapio Jaakkola" userId="417fc4980ea64430" providerId="LiveId" clId="{EA1CB5B6-0424-414E-9B0B-41A773EB9D30}" dt="2020-09-04T09:29:24.245" v="1828" actId="1076"/>
          <ac:picMkLst>
            <pc:docMk/>
            <pc:sldMk cId="2568470953" sldId="294"/>
            <ac:picMk id="345" creationId="{74A56A9C-DA94-4E76-8758-F7A25568FD37}"/>
          </ac:picMkLst>
        </pc:picChg>
      </pc:sldChg>
      <pc:sldChg chg="modSp mod modNotes modNotesTx">
        <pc:chgData name="Tapio Jaakkola" userId="417fc4980ea64430" providerId="LiveId" clId="{EA1CB5B6-0424-414E-9B0B-41A773EB9D30}" dt="2020-09-08T13:00:19.286" v="1945" actId="1076"/>
        <pc:sldMkLst>
          <pc:docMk/>
          <pc:sldMk cId="1981853854" sldId="295"/>
        </pc:sldMkLst>
        <pc:spChg chg="mod">
          <ac:chgData name="Tapio Jaakkola" userId="417fc4980ea64430" providerId="LiveId" clId="{EA1CB5B6-0424-414E-9B0B-41A773EB9D30}" dt="2020-09-08T13:00:14.853" v="1944" actId="1076"/>
          <ac:spMkLst>
            <pc:docMk/>
            <pc:sldMk cId="1981853854" sldId="295"/>
            <ac:spMk id="2" creationId="{00000000-0000-0000-0000-000000000000}"/>
          </ac:spMkLst>
        </pc:spChg>
        <pc:picChg chg="mod">
          <ac:chgData name="Tapio Jaakkola" userId="417fc4980ea64430" providerId="LiveId" clId="{EA1CB5B6-0424-414E-9B0B-41A773EB9D30}" dt="2020-09-08T13:00:19.286" v="1945" actId="1076"/>
          <ac:picMkLst>
            <pc:docMk/>
            <pc:sldMk cId="1981853854" sldId="295"/>
            <ac:picMk id="6" creationId="{5072B7E0-32BC-4C1C-A86A-B183CF265E24}"/>
          </ac:picMkLst>
        </pc:picChg>
      </pc:sldChg>
      <pc:sldChg chg="modSp mod modNotesTx">
        <pc:chgData name="Tapio Jaakkola" userId="417fc4980ea64430" providerId="LiveId" clId="{EA1CB5B6-0424-414E-9B0B-41A773EB9D30}" dt="2020-09-06T20:57:51.583" v="1844" actId="14100"/>
        <pc:sldMkLst>
          <pc:docMk/>
          <pc:sldMk cId="1756100373" sldId="296"/>
        </pc:sldMkLst>
        <pc:spChg chg="mod">
          <ac:chgData name="Tapio Jaakkola" userId="417fc4980ea64430" providerId="LiveId" clId="{EA1CB5B6-0424-414E-9B0B-41A773EB9D30}" dt="2020-09-06T20:57:48.085" v="1843" actId="14100"/>
          <ac:spMkLst>
            <pc:docMk/>
            <pc:sldMk cId="1756100373" sldId="296"/>
            <ac:spMk id="2" creationId="{00000000-0000-0000-0000-000000000000}"/>
          </ac:spMkLst>
        </pc:spChg>
        <pc:spChg chg="mod">
          <ac:chgData name="Tapio Jaakkola" userId="417fc4980ea64430" providerId="LiveId" clId="{EA1CB5B6-0424-414E-9B0B-41A773EB9D30}" dt="2020-09-06T20:57:51.583" v="1844" actId="14100"/>
          <ac:spMkLst>
            <pc:docMk/>
            <pc:sldMk cId="1756100373" sldId="296"/>
            <ac:spMk id="3" creationId="{00000000-0000-0000-0000-000000000000}"/>
          </ac:spMkLst>
        </pc:spChg>
      </pc:sldChg>
      <pc:sldChg chg="addSp delSp modSp mod modNotes modNotesTx">
        <pc:chgData name="Tapio Jaakkola" userId="417fc4980ea64430" providerId="LiveId" clId="{EA1CB5B6-0424-414E-9B0B-41A773EB9D30}" dt="2020-09-08T12:56:51.033" v="1938" actId="20577"/>
        <pc:sldMkLst>
          <pc:docMk/>
          <pc:sldMk cId="4061918454" sldId="297"/>
        </pc:sldMkLst>
        <pc:spChg chg="del mod">
          <ac:chgData name="Tapio Jaakkola" userId="417fc4980ea64430" providerId="LiveId" clId="{EA1CB5B6-0424-414E-9B0B-41A773EB9D30}" dt="2020-09-06T21:05:52.852" v="1931" actId="478"/>
          <ac:spMkLst>
            <pc:docMk/>
            <pc:sldMk cId="4061918454" sldId="297"/>
            <ac:spMk id="2" creationId="{00000000-0000-0000-0000-000000000000}"/>
          </ac:spMkLst>
        </pc:spChg>
        <pc:spChg chg="del mod">
          <ac:chgData name="Tapio Jaakkola" userId="417fc4980ea64430" providerId="LiveId" clId="{EA1CB5B6-0424-414E-9B0B-41A773EB9D30}" dt="2020-09-06T21:05:49.043" v="1930" actId="478"/>
          <ac:spMkLst>
            <pc:docMk/>
            <pc:sldMk cId="4061918454" sldId="297"/>
            <ac:spMk id="3" creationId="{00000000-0000-0000-0000-000000000000}"/>
          </ac:spMkLst>
        </pc:spChg>
        <pc:spChg chg="add del mod">
          <ac:chgData name="Tapio Jaakkola" userId="417fc4980ea64430" providerId="LiveId" clId="{EA1CB5B6-0424-414E-9B0B-41A773EB9D30}" dt="2020-09-06T21:05:55.049" v="1933" actId="478"/>
          <ac:spMkLst>
            <pc:docMk/>
            <pc:sldMk cId="4061918454" sldId="297"/>
            <ac:spMk id="5" creationId="{E9511A2D-BAAD-4913-A0E8-748CAFCB5BE9}"/>
          </ac:spMkLst>
        </pc:spChg>
        <pc:spChg chg="add del mod">
          <ac:chgData name="Tapio Jaakkola" userId="417fc4980ea64430" providerId="LiveId" clId="{EA1CB5B6-0424-414E-9B0B-41A773EB9D30}" dt="2020-09-06T21:05:54.069" v="1932" actId="478"/>
          <ac:spMkLst>
            <pc:docMk/>
            <pc:sldMk cId="4061918454" sldId="297"/>
            <ac:spMk id="7" creationId="{D48375A8-354D-40C0-94CF-BA5CD27FA298}"/>
          </ac:spMkLst>
        </pc:spChg>
        <pc:spChg chg="add mod">
          <ac:chgData name="Tapio Jaakkola" userId="417fc4980ea64430" providerId="LiveId" clId="{EA1CB5B6-0424-414E-9B0B-41A773EB9D30}" dt="2020-09-06T21:05:56.498" v="1934"/>
          <ac:spMkLst>
            <pc:docMk/>
            <pc:sldMk cId="4061918454" sldId="297"/>
            <ac:spMk id="8" creationId="{F5540D25-33CD-46E1-81F5-9CEAC04C0770}"/>
          </ac:spMkLst>
        </pc:spChg>
        <pc:spChg chg="add mod">
          <ac:chgData name="Tapio Jaakkola" userId="417fc4980ea64430" providerId="LiveId" clId="{EA1CB5B6-0424-414E-9B0B-41A773EB9D30}" dt="2020-09-06T21:05:56.498" v="1934"/>
          <ac:spMkLst>
            <pc:docMk/>
            <pc:sldMk cId="4061918454" sldId="297"/>
            <ac:spMk id="9" creationId="{38B910EE-1266-460F-B61F-D2E07F5D4047}"/>
          </ac:spMkLst>
        </pc:spChg>
      </pc:sldChg>
      <pc:sldChg chg="del">
        <pc:chgData name="Tapio Jaakkola" userId="417fc4980ea64430" providerId="LiveId" clId="{EA1CB5B6-0424-414E-9B0B-41A773EB9D30}" dt="2020-09-04T08:22:18.414" v="76" actId="2696"/>
        <pc:sldMkLst>
          <pc:docMk/>
          <pc:sldMk cId="254368861" sldId="298"/>
        </pc:sldMkLst>
      </pc:sldChg>
      <pc:sldChg chg="del">
        <pc:chgData name="Tapio Jaakkola" userId="417fc4980ea64430" providerId="LiveId" clId="{EA1CB5B6-0424-414E-9B0B-41A773EB9D30}" dt="2020-09-04T08:22:27.541" v="77" actId="2696"/>
        <pc:sldMkLst>
          <pc:docMk/>
          <pc:sldMk cId="2003194702" sldId="299"/>
        </pc:sldMkLst>
      </pc:sldChg>
      <pc:sldChg chg="modSp del mod modNotes modNotesTx">
        <pc:chgData name="Tapio Jaakkola" userId="417fc4980ea64430" providerId="LiveId" clId="{EA1CB5B6-0424-414E-9B0B-41A773EB9D30}" dt="2020-09-08T12:55:41.946" v="1935" actId="2696"/>
        <pc:sldMkLst>
          <pc:docMk/>
          <pc:sldMk cId="3836750610" sldId="300"/>
        </pc:sldMkLst>
        <pc:spChg chg="mod">
          <ac:chgData name="Tapio Jaakkola" userId="417fc4980ea64430" providerId="LiveId" clId="{EA1CB5B6-0424-414E-9B0B-41A773EB9D30}" dt="2020-09-04T08:28:07.325" v="127" actId="20577"/>
          <ac:spMkLst>
            <pc:docMk/>
            <pc:sldMk cId="3836750610" sldId="300"/>
            <ac:spMk id="2" creationId="{00000000-0000-0000-0000-000000000000}"/>
          </ac:spMkLst>
        </pc:spChg>
        <pc:spChg chg="mod">
          <ac:chgData name="Tapio Jaakkola" userId="417fc4980ea64430" providerId="LiveId" clId="{EA1CB5B6-0424-414E-9B0B-41A773EB9D30}" dt="2020-09-04T08:28:49.026" v="142" actId="20577"/>
          <ac:spMkLst>
            <pc:docMk/>
            <pc:sldMk cId="3836750610" sldId="300"/>
            <ac:spMk id="3" creationId="{00000000-0000-0000-0000-000000000000}"/>
          </ac:spMkLst>
        </pc:spChg>
      </pc:sldChg>
      <pc:sldChg chg="modSp mod modNotes modNotesTx">
        <pc:chgData name="Tapio Jaakkola" userId="417fc4980ea64430" providerId="LiveId" clId="{EA1CB5B6-0424-414E-9B0B-41A773EB9D30}" dt="2020-09-08T13:02:05.352" v="1963" actId="1076"/>
        <pc:sldMkLst>
          <pc:docMk/>
          <pc:sldMk cId="663440597" sldId="301"/>
        </pc:sldMkLst>
        <pc:spChg chg="mod">
          <ac:chgData name="Tapio Jaakkola" userId="417fc4980ea64430" providerId="LiveId" clId="{EA1CB5B6-0424-414E-9B0B-41A773EB9D30}" dt="2020-09-08T13:00:32.258" v="1946" actId="14100"/>
          <ac:spMkLst>
            <pc:docMk/>
            <pc:sldMk cId="663440597" sldId="301"/>
            <ac:spMk id="2" creationId="{00000000-0000-0000-0000-000000000000}"/>
          </ac:spMkLst>
        </pc:spChg>
        <pc:spChg chg="mod">
          <ac:chgData name="Tapio Jaakkola" userId="417fc4980ea64430" providerId="LiveId" clId="{EA1CB5B6-0424-414E-9B0B-41A773EB9D30}" dt="2020-09-08T13:02:05.352" v="1963" actId="1076"/>
          <ac:spMkLst>
            <pc:docMk/>
            <pc:sldMk cId="663440597" sldId="301"/>
            <ac:spMk id="3" creationId="{00000000-0000-0000-0000-000000000000}"/>
          </ac:spMkLst>
        </pc:spChg>
      </pc:sldChg>
      <pc:sldChg chg="modSp mod modNotesTx">
        <pc:chgData name="Tapio Jaakkola" userId="417fc4980ea64430" providerId="LiveId" clId="{EA1CB5B6-0424-414E-9B0B-41A773EB9D30}" dt="2020-09-08T13:01:57.657" v="1962" actId="1076"/>
        <pc:sldMkLst>
          <pc:docMk/>
          <pc:sldMk cId="1735019282" sldId="302"/>
        </pc:sldMkLst>
        <pc:spChg chg="mod">
          <ac:chgData name="Tapio Jaakkola" userId="417fc4980ea64430" providerId="LiveId" clId="{EA1CB5B6-0424-414E-9B0B-41A773EB9D30}" dt="2020-09-08T13:01:52.436" v="1961" actId="1076"/>
          <ac:spMkLst>
            <pc:docMk/>
            <pc:sldMk cId="1735019282" sldId="302"/>
            <ac:spMk id="2" creationId="{00000000-0000-0000-0000-000000000000}"/>
          </ac:spMkLst>
        </pc:spChg>
        <pc:spChg chg="mod">
          <ac:chgData name="Tapio Jaakkola" userId="417fc4980ea64430" providerId="LiveId" clId="{EA1CB5B6-0424-414E-9B0B-41A773EB9D30}" dt="2020-09-08T13:01:57.657" v="1962" actId="1076"/>
          <ac:spMkLst>
            <pc:docMk/>
            <pc:sldMk cId="1735019282" sldId="302"/>
            <ac:spMk id="3" creationId="{00000000-0000-0000-0000-000000000000}"/>
          </ac:spMkLst>
        </pc:spChg>
      </pc:sldChg>
      <pc:sldChg chg="modSp mod modNotes modNotesTx">
        <pc:chgData name="Tapio Jaakkola" userId="417fc4980ea64430" providerId="LiveId" clId="{EA1CB5B6-0424-414E-9B0B-41A773EB9D30}" dt="2020-09-08T13:00:53.733" v="1951" actId="14100"/>
        <pc:sldMkLst>
          <pc:docMk/>
          <pc:sldMk cId="2683757743" sldId="303"/>
        </pc:sldMkLst>
        <pc:spChg chg="mod">
          <ac:chgData name="Tapio Jaakkola" userId="417fc4980ea64430" providerId="LiveId" clId="{EA1CB5B6-0424-414E-9B0B-41A773EB9D30}" dt="2020-09-08T13:00:53.733" v="1951" actId="14100"/>
          <ac:spMkLst>
            <pc:docMk/>
            <pc:sldMk cId="2683757743" sldId="303"/>
            <ac:spMk id="2" creationId="{00000000-0000-0000-0000-000000000000}"/>
          </ac:spMkLst>
        </pc:spChg>
        <pc:spChg chg="mod">
          <ac:chgData name="Tapio Jaakkola" userId="417fc4980ea64430" providerId="LiveId" clId="{EA1CB5B6-0424-414E-9B0B-41A773EB9D30}" dt="2020-09-08T13:00:50.842" v="1950" actId="14100"/>
          <ac:spMkLst>
            <pc:docMk/>
            <pc:sldMk cId="2683757743" sldId="303"/>
            <ac:spMk id="3" creationId="{00000000-0000-0000-0000-000000000000}"/>
          </ac:spMkLst>
        </pc:spChg>
      </pc:sldChg>
      <pc:sldChg chg="modSp mod modNotes modNotesTx">
        <pc:chgData name="Tapio Jaakkola" userId="417fc4980ea64430" providerId="LiveId" clId="{EA1CB5B6-0424-414E-9B0B-41A773EB9D30}" dt="2020-09-08T13:01:07.728" v="1954" actId="14100"/>
        <pc:sldMkLst>
          <pc:docMk/>
          <pc:sldMk cId="2840391323" sldId="304"/>
        </pc:sldMkLst>
        <pc:spChg chg="mod">
          <ac:chgData name="Tapio Jaakkola" userId="417fc4980ea64430" providerId="LiveId" clId="{EA1CB5B6-0424-414E-9B0B-41A773EB9D30}" dt="2020-09-08T13:01:03.307" v="1953" actId="14100"/>
          <ac:spMkLst>
            <pc:docMk/>
            <pc:sldMk cId="2840391323" sldId="304"/>
            <ac:spMk id="2" creationId="{00000000-0000-0000-0000-000000000000}"/>
          </ac:spMkLst>
        </pc:spChg>
        <pc:spChg chg="mod">
          <ac:chgData name="Tapio Jaakkola" userId="417fc4980ea64430" providerId="LiveId" clId="{EA1CB5B6-0424-414E-9B0B-41A773EB9D30}" dt="2020-09-08T13:01:07.728" v="1954" actId="14100"/>
          <ac:spMkLst>
            <pc:docMk/>
            <pc:sldMk cId="2840391323" sldId="304"/>
            <ac:spMk id="3" creationId="{00000000-0000-0000-0000-000000000000}"/>
          </ac:spMkLst>
        </pc:spChg>
      </pc:sldChg>
      <pc:sldChg chg="modSp mod modNotes modNotesTx">
        <pc:chgData name="Tapio Jaakkola" userId="417fc4980ea64430" providerId="LiveId" clId="{EA1CB5B6-0424-414E-9B0B-41A773EB9D30}" dt="2020-09-08T13:01:17.910" v="1957" actId="14100"/>
        <pc:sldMkLst>
          <pc:docMk/>
          <pc:sldMk cId="548526820" sldId="305"/>
        </pc:sldMkLst>
        <pc:spChg chg="mod">
          <ac:chgData name="Tapio Jaakkola" userId="417fc4980ea64430" providerId="LiveId" clId="{EA1CB5B6-0424-414E-9B0B-41A773EB9D30}" dt="2020-09-08T13:01:17.910" v="1957" actId="14100"/>
          <ac:spMkLst>
            <pc:docMk/>
            <pc:sldMk cId="548526820" sldId="305"/>
            <ac:spMk id="2" creationId="{00000000-0000-0000-0000-000000000000}"/>
          </ac:spMkLst>
        </pc:spChg>
        <pc:spChg chg="mod">
          <ac:chgData name="Tapio Jaakkola" userId="417fc4980ea64430" providerId="LiveId" clId="{EA1CB5B6-0424-414E-9B0B-41A773EB9D30}" dt="2020-09-08T13:01:14.952" v="1956" actId="14100"/>
          <ac:spMkLst>
            <pc:docMk/>
            <pc:sldMk cId="548526820" sldId="305"/>
            <ac:spMk id="3" creationId="{00000000-0000-0000-0000-000000000000}"/>
          </ac:spMkLst>
        </pc:spChg>
      </pc:sldChg>
      <pc:sldChg chg="modSp mod modNotes modNotesTx">
        <pc:chgData name="Tapio Jaakkola" userId="417fc4980ea64430" providerId="LiveId" clId="{EA1CB5B6-0424-414E-9B0B-41A773EB9D30}" dt="2020-09-08T13:03:37.324" v="1969" actId="6549"/>
        <pc:sldMkLst>
          <pc:docMk/>
          <pc:sldMk cId="2735119240" sldId="306"/>
        </pc:sldMkLst>
        <pc:spChg chg="mod">
          <ac:chgData name="Tapio Jaakkola" userId="417fc4980ea64430" providerId="LiveId" clId="{EA1CB5B6-0424-414E-9B0B-41A773EB9D30}" dt="2020-09-08T13:01:35.213" v="1960" actId="14100"/>
          <ac:spMkLst>
            <pc:docMk/>
            <pc:sldMk cId="2735119240" sldId="306"/>
            <ac:spMk id="2" creationId="{00000000-0000-0000-0000-000000000000}"/>
          </ac:spMkLst>
        </pc:spChg>
        <pc:spChg chg="mod">
          <ac:chgData name="Tapio Jaakkola" userId="417fc4980ea64430" providerId="LiveId" clId="{EA1CB5B6-0424-414E-9B0B-41A773EB9D30}" dt="2020-09-08T13:01:31.681" v="1959" actId="14100"/>
          <ac:spMkLst>
            <pc:docMk/>
            <pc:sldMk cId="2735119240" sldId="306"/>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494586-6BA4-F540-9E58-6099C12009A4}" type="datetimeFigureOut">
              <a:rPr lang="fi-FI" smtClean="0"/>
              <a:t>8.9.2020</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5138E1-6D71-9543-B34F-493D8E1103D4}" type="slidenum">
              <a:rPr lang="fi-FI" smtClean="0"/>
              <a:t>‹#›</a:t>
            </a:fld>
            <a:endParaRPr lang="fi-FI"/>
          </a:p>
        </p:txBody>
      </p:sp>
    </p:spTree>
    <p:extLst>
      <p:ext uri="{BB962C8B-B14F-4D97-AF65-F5344CB8AC3E}">
        <p14:creationId xmlns:p14="http://schemas.microsoft.com/office/powerpoint/2010/main" val="157882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soste.fi/rahapeli/"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_Rahapeliongelma_kohderyhm&#228;n&#228;"/><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paihdelinkki.fi/" TargetMode="External"/><Relationship Id="rId7" Type="http://schemas.openxmlformats.org/officeDocument/2006/relationships/hyperlink" Target="https://pelituki.fi/pelituki/"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pelirajaton.fi/" TargetMode="External"/><Relationship Id="rId5" Type="http://schemas.openxmlformats.org/officeDocument/2006/relationships/hyperlink" Target="http://www.peluuri.fi/" TargetMode="External"/><Relationship Id="rId4" Type="http://schemas.openxmlformats.org/officeDocument/2006/relationships/hyperlink" Target="http://ehyt/"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lnSpc>
                <a:spcPct val="115000"/>
              </a:lnSpc>
            </a:pPr>
            <a:r>
              <a:rPr lang="fi-FI" dirty="0">
                <a:solidFill>
                  <a:srgbClr val="333333"/>
                </a:solidFill>
                <a:latin typeface="Calibri" panose="020F0502020204030204" pitchFamily="34" charset="0"/>
                <a:ea typeface="Calibri" panose="020F0502020204030204" pitchFamily="34" charset="0"/>
                <a:cs typeface="Calibri" panose="020F0502020204030204" pitchFamily="34" charset="0"/>
              </a:rPr>
              <a:t>Tämän diasetti esittelee </a:t>
            </a:r>
            <a:r>
              <a:rPr lang="fi-FI" dirty="0" err="1">
                <a:solidFill>
                  <a:srgbClr val="000000"/>
                </a:solidFill>
                <a:latin typeface="Calibri" panose="020F0502020204030204" pitchFamily="34" charset="0"/>
                <a:ea typeface="Calibri" panose="020F0502020204030204" pitchFamily="34" charset="0"/>
                <a:cs typeface="Calibri" panose="020F0502020204030204" pitchFamily="34" charset="0"/>
              </a:rPr>
              <a:t>SOSTEn</a:t>
            </a:r>
            <a:r>
              <a:rPr lang="fi-FI" dirty="0">
                <a:solidFill>
                  <a:srgbClr val="000000"/>
                </a:solidFill>
                <a:latin typeface="Calibri" panose="020F0502020204030204" pitchFamily="34" charset="0"/>
                <a:ea typeface="Calibri" panose="020F0502020204030204" pitchFamily="34" charset="0"/>
                <a:cs typeface="Calibri" panose="020F0502020204030204" pitchFamily="34" charset="0"/>
              </a:rPr>
              <a:t> tuottaman ohjeistuksen jäsenyhteisöjen tietoisuuden lisäämiseksi pelihaitoista. </a:t>
            </a:r>
          </a:p>
          <a:p>
            <a:pPr>
              <a:lnSpc>
                <a:spcPct val="115000"/>
              </a:lnSpc>
            </a:pPr>
            <a:endParaRPr lang="fi-FI"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15000"/>
              </a:lnSpc>
            </a:pPr>
            <a:r>
              <a:rPr lang="fi-FI" dirty="0" err="1">
                <a:solidFill>
                  <a:srgbClr val="333333"/>
                </a:solidFill>
                <a:latin typeface="Calibri" panose="020F0502020204030204" pitchFamily="34" charset="0"/>
                <a:ea typeface="Calibri" panose="020F0502020204030204" pitchFamily="34" charset="0"/>
                <a:cs typeface="Calibri" panose="020F0502020204030204" pitchFamily="34" charset="0"/>
              </a:rPr>
              <a:t>SOSTEn</a:t>
            </a:r>
            <a:r>
              <a:rPr lang="fi-FI" dirty="0">
                <a:solidFill>
                  <a:srgbClr val="333333"/>
                </a:solidFill>
                <a:latin typeface="Calibri" panose="020F0502020204030204" pitchFamily="34" charset="0"/>
                <a:ea typeface="Calibri" panose="020F0502020204030204" pitchFamily="34" charset="0"/>
                <a:cs typeface="Calibri" panose="020F0502020204030204" pitchFamily="34" charset="0"/>
              </a:rPr>
              <a:t> </a:t>
            </a:r>
            <a:r>
              <a:rPr lang="fi-FI"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3"/>
              </a:rPr>
              <a:t>Rahapelipoliittisessa ohjelmassa 2019</a:t>
            </a:r>
            <a:r>
              <a:rPr lang="fi-FI" u="sng" dirty="0">
                <a:solidFill>
                  <a:srgbClr val="0563C1"/>
                </a:solidFill>
                <a:latin typeface="Calibri" panose="020F0502020204030204" pitchFamily="34" charset="0"/>
                <a:ea typeface="Calibri" panose="020F0502020204030204" pitchFamily="34" charset="0"/>
                <a:cs typeface="Calibri" panose="020F0502020204030204" pitchFamily="34" charset="0"/>
              </a:rPr>
              <a:t> todettiin</a:t>
            </a:r>
            <a:r>
              <a:rPr lang="fi-FI" dirty="0">
                <a:solidFill>
                  <a:srgbClr val="333333"/>
                </a:solidFill>
                <a:latin typeface="Calibri" panose="020F0502020204030204" pitchFamily="34" charset="0"/>
                <a:ea typeface="Calibri" panose="020F0502020204030204" pitchFamily="34" charset="0"/>
                <a:cs typeface="Calibri" panose="020F0502020204030204" pitchFamily="34" charset="0"/>
              </a:rPr>
              <a:t>: </a:t>
            </a:r>
            <a:endParaRPr lang="fi-FI"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44"/>
              </a:spcAft>
            </a:pPr>
            <a:r>
              <a:rPr lang="fi-FI" dirty="0">
                <a:solidFill>
                  <a:srgbClr val="333333"/>
                </a:solidFill>
                <a:latin typeface="Calibri" panose="020F0502020204030204" pitchFamily="34" charset="0"/>
                <a:ea typeface="Calibri" panose="020F0502020204030204" pitchFamily="34" charset="0"/>
                <a:cs typeface="Calibri" panose="020F0502020204030204" pitchFamily="34" charset="0"/>
              </a:rPr>
              <a:t>” </a:t>
            </a:r>
            <a:r>
              <a:rPr lang="fi-FI" dirty="0">
                <a:solidFill>
                  <a:srgbClr val="000000"/>
                </a:solidFill>
                <a:latin typeface="Calibri" panose="020F0502020204030204" pitchFamily="34" charset="0"/>
                <a:ea typeface="Calibri" panose="020F0502020204030204" pitchFamily="34" charset="0"/>
                <a:cs typeface="Calibri" panose="020F0502020204030204" pitchFamily="34" charset="0"/>
              </a:rPr>
              <a:t>Kattojärjestöt laativat yhteiset ohjeet jäsenilleen tavoitteena lisätä tietoisuutta rahapeleistä sekä niiden aiheuttamista haitoista ja ennaltaehkäisystä. Järjestöt ottavat yhdessä laaditut ohjeet huomioon omassa toiminnassaan. Tähän ohjataan myös avustuspäätöksin.”</a:t>
            </a:r>
          </a:p>
          <a:p>
            <a:pPr defTabSz="964783">
              <a:lnSpc>
                <a:spcPct val="115000"/>
              </a:lnSpc>
              <a:spcAft>
                <a:spcPts val="844"/>
              </a:spcAft>
              <a:defRPr/>
            </a:pPr>
            <a:r>
              <a:rPr lang="fi-FI" dirty="0">
                <a:solidFill>
                  <a:srgbClr val="000000"/>
                </a:solidFill>
                <a:latin typeface="Calibri" panose="020F0502020204030204" pitchFamily="34" charset="0"/>
                <a:ea typeface="Calibri" panose="020F0502020204030204" pitchFamily="34" charset="0"/>
                <a:cs typeface="Calibri" panose="020F0502020204030204" pitchFamily="34" charset="0"/>
              </a:rPr>
              <a:t>Sisällön ohjeistukseen on tuottanut Tapio </a:t>
            </a:r>
            <a:r>
              <a:rPr lang="fi-FI" dirty="0">
                <a:latin typeface="Calibri" panose="020F0502020204030204" pitchFamily="34" charset="0"/>
                <a:ea typeface="Calibri" panose="020F0502020204030204" pitchFamily="34" charset="0"/>
                <a:cs typeface="Times New Roman" panose="02020603050405020304" pitchFamily="18" charset="0"/>
              </a:rPr>
              <a:t>Jaakkola. Hän on työskennellyt sote-järjestöissä 23 vuotta mm. Irti Huumeista ry toiminnanjohtajana, Peluuri projektipäällikkönä, Peliklinikka kehittämiskoordinaattorina ja EHYT ry:ssä projektipäällikkönä rahapelihaittojen ehkäisyssä.</a:t>
            </a:r>
            <a:endParaRPr lang="fi-FI"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844"/>
              </a:spcAft>
            </a:pPr>
            <a:endParaRPr lang="fi-FI"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844"/>
              </a:spcAft>
            </a:pPr>
            <a:r>
              <a:rPr lang="fi-FI" dirty="0" err="1">
                <a:solidFill>
                  <a:srgbClr val="000000"/>
                </a:solidFill>
                <a:latin typeface="Calibri" panose="020F0502020204030204" pitchFamily="34" charset="0"/>
                <a:ea typeface="Calibri" panose="020F0502020204030204" pitchFamily="34" charset="0"/>
                <a:cs typeface="Calibri" panose="020F0502020204030204" pitchFamily="34" charset="0"/>
              </a:rPr>
              <a:t>SOSTEn</a:t>
            </a:r>
            <a:r>
              <a:rPr lang="fi-FI" dirty="0">
                <a:solidFill>
                  <a:srgbClr val="000000"/>
                </a:solidFill>
                <a:latin typeface="Calibri" panose="020F0502020204030204" pitchFamily="34" charset="0"/>
                <a:ea typeface="Calibri" panose="020F0502020204030204" pitchFamily="34" charset="0"/>
                <a:cs typeface="Calibri" panose="020F0502020204030204" pitchFamily="34" charset="0"/>
              </a:rPr>
              <a:t> hallitus on 9.6.2020 hyväksynyt ohjeistuksen. </a:t>
            </a:r>
          </a:p>
          <a:p>
            <a:endParaRPr lang="fi-FI" dirty="0"/>
          </a:p>
        </p:txBody>
      </p:sp>
      <p:sp>
        <p:nvSpPr>
          <p:cNvPr id="4" name="Dian numeron paikkamerkki 3"/>
          <p:cNvSpPr>
            <a:spLocks noGrp="1"/>
          </p:cNvSpPr>
          <p:nvPr>
            <p:ph type="sldNum" sz="quarter" idx="5"/>
          </p:nvPr>
        </p:nvSpPr>
        <p:spPr/>
        <p:txBody>
          <a:bodyPr/>
          <a:lstStyle/>
          <a:p>
            <a:fld id="{065138E1-6D71-9543-B34F-493D8E1103D4}" type="slidenum">
              <a:rPr lang="fi-FI" smtClean="0"/>
              <a:t>1</a:t>
            </a:fld>
            <a:endParaRPr lang="fi-FI"/>
          </a:p>
        </p:txBody>
      </p:sp>
    </p:spTree>
    <p:extLst>
      <p:ext uri="{BB962C8B-B14F-4D97-AF65-F5344CB8AC3E}">
        <p14:creationId xmlns:p14="http://schemas.microsoft.com/office/powerpoint/2010/main" val="22268618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lnSpc>
                <a:spcPct val="115000"/>
              </a:lnSpc>
              <a:spcBef>
                <a:spcPts val="211"/>
              </a:spcBef>
            </a:pPr>
            <a:r>
              <a:rPr lang="fi-FI" b="1" u="none" dirty="0">
                <a:solidFill>
                  <a:srgbClr val="1F3763"/>
                </a:solidFill>
                <a:effectLst/>
                <a:ea typeface="Times New Roman" panose="02020603050405020304" pitchFamily="18" charset="0"/>
                <a:cs typeface="Times New Roman" panose="02020603050405020304" pitchFamily="18" charset="0"/>
              </a:rPr>
              <a:t>Tiedottaminen rahapelihaitoista</a:t>
            </a:r>
          </a:p>
          <a:p>
            <a:pPr>
              <a:lnSpc>
                <a:spcPct val="115000"/>
              </a:lnSpc>
              <a:spcAft>
                <a:spcPts val="844"/>
              </a:spcAft>
            </a:pPr>
            <a:r>
              <a:rPr lang="fi-FI" dirty="0">
                <a:effectLst/>
                <a:ea typeface="Calibri" panose="020F0502020204030204" pitchFamily="34" charset="0"/>
                <a:cs typeface="Times New Roman" panose="02020603050405020304" pitchFamily="18" charset="0"/>
              </a:rPr>
              <a:t>Tietoisuuden lisääminen rahapelaamisen aiheuttamista haitoista ja rahapeliongelmasta ehkäisee haittojen kasvua. </a:t>
            </a:r>
          </a:p>
          <a:p>
            <a:pPr>
              <a:lnSpc>
                <a:spcPct val="115000"/>
              </a:lnSpc>
              <a:spcAft>
                <a:spcPts val="844"/>
              </a:spcAft>
            </a:pPr>
            <a:r>
              <a:rPr lang="fi-FI" dirty="0">
                <a:effectLst/>
                <a:ea typeface="Calibri" panose="020F0502020204030204" pitchFamily="34" charset="0"/>
                <a:cs typeface="Times New Roman" panose="02020603050405020304" pitchFamily="18" charset="0"/>
              </a:rPr>
              <a:t>Tietoa lisäämällä voidaan tukea rahapeliongelmasta kärsiviä ha­keutumaan hoitoon normalisoimalla rahapeliongelmaa ja siten vähentämällä siihen liittyvää stigmaa.</a:t>
            </a:r>
          </a:p>
          <a:p>
            <a:pPr>
              <a:lnSpc>
                <a:spcPct val="107000"/>
              </a:lnSpc>
              <a:spcAft>
                <a:spcPts val="844"/>
              </a:spcAft>
            </a:pPr>
            <a:r>
              <a:rPr lang="fi-FI" dirty="0">
                <a:effectLst/>
                <a:ea typeface="Calibri" panose="020F0502020204030204" pitchFamily="34" charset="0"/>
                <a:cs typeface="Times New Roman" panose="02020603050405020304" pitchFamily="18" charset="0"/>
              </a:rPr>
              <a:t>Omassa tiedotuksessa esim. järjestölehdessä voi käsitellä rahapelihaittoja ja rahapeliongelmaa. </a:t>
            </a:r>
            <a:endParaRPr lang="fi-FI" u="sng" dirty="0">
              <a:solidFill>
                <a:srgbClr val="0563C1"/>
              </a:solidFill>
              <a:effectLst/>
              <a:ea typeface="Calibri" panose="020F0502020204030204" pitchFamily="34" charset="0"/>
              <a:cs typeface="Times New Roman" panose="02020603050405020304" pitchFamily="18" charset="0"/>
              <a:hlinkClick r:id="rId3"/>
            </a:endParaRPr>
          </a:p>
          <a:p>
            <a:pPr>
              <a:lnSpc>
                <a:spcPct val="107000"/>
              </a:lnSpc>
              <a:spcAft>
                <a:spcPts val="844"/>
              </a:spcAft>
            </a:pPr>
            <a:r>
              <a:rPr lang="fi-FI" u="sng" dirty="0">
                <a:solidFill>
                  <a:srgbClr val="0563C1"/>
                </a:solidFill>
                <a:effectLst/>
                <a:ea typeface="Calibri" panose="020F0502020204030204" pitchFamily="34" charset="0"/>
                <a:cs typeface="Times New Roman" panose="02020603050405020304" pitchFamily="18" charset="0"/>
                <a:hlinkClick r:id="rId3"/>
              </a:rPr>
              <a:t>Pelihaittatoimijoilta</a:t>
            </a:r>
            <a:r>
              <a:rPr lang="fi-FI" dirty="0">
                <a:effectLst/>
                <a:ea typeface="Calibri" panose="020F0502020204030204" pitchFamily="34" charset="0"/>
                <a:cs typeface="Times New Roman" panose="02020603050405020304" pitchFamily="18" charset="0"/>
              </a:rPr>
              <a:t> voi pyytää artikkeleita tai haastatteluja asiasta.</a:t>
            </a:r>
          </a:p>
          <a:p>
            <a:pPr>
              <a:lnSpc>
                <a:spcPct val="107000"/>
              </a:lnSpc>
              <a:spcAft>
                <a:spcPts val="844"/>
              </a:spcAft>
            </a:pPr>
            <a:r>
              <a:rPr lang="fi-FI" dirty="0">
                <a:effectLst/>
                <a:ea typeface="Calibri" panose="020F0502020204030204" pitchFamily="34" charset="0"/>
                <a:cs typeface="Times New Roman" panose="02020603050405020304" pitchFamily="18" charset="0"/>
              </a:rPr>
              <a:t>Rahapelihaittojen ehkäisyn ja hoidon parissa työskentelevät toimijat viestivät yhdessä ”Puhutaan rahape­laamisesta” –verkoston kautta. Verkosto voi autta</a:t>
            </a:r>
            <a:r>
              <a:rPr lang="fi-FI" dirty="0">
                <a:ea typeface="Calibri" panose="020F0502020204030204" pitchFamily="34" charset="0"/>
                <a:cs typeface="Times New Roman" panose="02020603050405020304" pitchFamily="18" charset="0"/>
              </a:rPr>
              <a:t>a ja tukea tiedottamista.</a:t>
            </a:r>
            <a:endParaRPr lang="fi-FI" dirty="0">
              <a:effectLst/>
              <a:ea typeface="Calibri" panose="020F0502020204030204" pitchFamily="34" charset="0"/>
              <a:cs typeface="Times New Roman" panose="02020603050405020304" pitchFamily="18" charset="0"/>
            </a:endParaRPr>
          </a:p>
          <a:p>
            <a:endParaRPr lang="fi-FI" dirty="0"/>
          </a:p>
        </p:txBody>
      </p:sp>
      <p:sp>
        <p:nvSpPr>
          <p:cNvPr id="4" name="Dian numeron paikkamerkki 3"/>
          <p:cNvSpPr>
            <a:spLocks noGrp="1"/>
          </p:cNvSpPr>
          <p:nvPr>
            <p:ph type="sldNum" sz="quarter" idx="5"/>
          </p:nvPr>
        </p:nvSpPr>
        <p:spPr/>
        <p:txBody>
          <a:bodyPr/>
          <a:lstStyle/>
          <a:p>
            <a:fld id="{065138E1-6D71-9543-B34F-493D8E1103D4}" type="slidenum">
              <a:rPr lang="fi-FI" smtClean="0"/>
              <a:t>10</a:t>
            </a:fld>
            <a:endParaRPr lang="fi-FI"/>
          </a:p>
        </p:txBody>
      </p:sp>
    </p:spTree>
    <p:extLst>
      <p:ext uri="{BB962C8B-B14F-4D97-AF65-F5344CB8AC3E}">
        <p14:creationId xmlns:p14="http://schemas.microsoft.com/office/powerpoint/2010/main" val="892489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lnSpc>
                <a:spcPct val="107000"/>
              </a:lnSpc>
              <a:spcBef>
                <a:spcPts val="211"/>
              </a:spcBef>
            </a:pPr>
            <a:r>
              <a:rPr lang="fi-FI"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Tietoa ja resursseja rahapelihaitoista</a:t>
            </a:r>
          </a:p>
          <a:p>
            <a:pPr>
              <a:lnSpc>
                <a:spcPct val="115000"/>
              </a:lnSpc>
              <a:spcBef>
                <a:spcPts val="211"/>
              </a:spcBef>
            </a:pPr>
            <a:r>
              <a:rPr lang="fi-FI"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Mistä löytyy tietoa rahapelihaittojen ehkäisystä ja rahapeliongelmasta?</a:t>
            </a:r>
          </a:p>
          <a:p>
            <a:pPr>
              <a:lnSpc>
                <a:spcPct val="115000"/>
              </a:lnSpc>
              <a:spcAft>
                <a:spcPts val="844"/>
              </a:spcAft>
            </a:pPr>
            <a:r>
              <a:rPr lang="fi-FI" dirty="0">
                <a:effectLst/>
                <a:latin typeface="Calibri" panose="020F0502020204030204" pitchFamily="34" charset="0"/>
                <a:ea typeface="Calibri" panose="020F0502020204030204" pitchFamily="34" charset="0"/>
                <a:cs typeface="Times New Roman" panose="02020603050405020304" pitchFamily="18" charset="0"/>
              </a:rPr>
              <a:t>Rahapelaamiseen liittyy pelaajilla paljon vääriä uskomuksia ja väärää tietoa. Useat tahot ovat tuottaneet rahapeli­haittojen ehkäisyyn ja rahapeliongelmaan materiaalia. Sitä on saatavilla runsaasti sekä painettuna oppaina että verkkoai­neistoina. </a:t>
            </a:r>
          </a:p>
          <a:p>
            <a:pPr>
              <a:lnSpc>
                <a:spcPct val="115000"/>
              </a:lnSpc>
              <a:spcAft>
                <a:spcPts val="844"/>
              </a:spcAft>
            </a:pPr>
            <a:r>
              <a:rPr lang="fi-FI" dirty="0">
                <a:effectLst/>
                <a:latin typeface="Calibri" panose="020F0502020204030204" pitchFamily="34" charset="0"/>
                <a:ea typeface="Calibri" panose="020F0502020204030204" pitchFamily="34" charset="0"/>
                <a:cs typeface="Times New Roman" panose="02020603050405020304" pitchFamily="18" charset="0"/>
              </a:rPr>
              <a:t>Rahapelihaittojen ehkäisyyn, rahapeliongelman tunnistamiseen ja puheeksiottamisen löytyy myös koulu­tusta. Ohjeistuksesta löytyvät linkit koulutuksen järjestäjiin.</a:t>
            </a:r>
          </a:p>
          <a:p>
            <a:pPr>
              <a:lnSpc>
                <a:spcPct val="115000"/>
              </a:lnSpc>
              <a:spcAft>
                <a:spcPts val="844"/>
              </a:spcAft>
            </a:pPr>
            <a:r>
              <a:rPr lang="fi-FI" dirty="0">
                <a:effectLst/>
                <a:latin typeface="Calibri" panose="020F0502020204030204" pitchFamily="34" charset="0"/>
                <a:ea typeface="Calibri" panose="020F0502020204030204" pitchFamily="34" charset="0"/>
                <a:cs typeface="Times New Roman" panose="02020603050405020304" pitchFamily="18" charset="0"/>
              </a:rPr>
              <a:t>Tässä </a:t>
            </a:r>
            <a:r>
              <a:rPr lang="fi-FI" dirty="0" err="1">
                <a:effectLst/>
                <a:latin typeface="Calibri" panose="020F0502020204030204" pitchFamily="34" charset="0"/>
                <a:ea typeface="Calibri" panose="020F0502020204030204" pitchFamily="34" charset="0"/>
                <a:cs typeface="Times New Roman" panose="02020603050405020304" pitchFamily="18" charset="0"/>
              </a:rPr>
              <a:t>SOSTEn</a:t>
            </a:r>
            <a:r>
              <a:rPr lang="fi-FI" dirty="0">
                <a:effectLst/>
                <a:latin typeface="Calibri" panose="020F0502020204030204" pitchFamily="34" charset="0"/>
                <a:ea typeface="Calibri" panose="020F0502020204030204" pitchFamily="34" charset="0"/>
                <a:cs typeface="Times New Roman" panose="02020603050405020304" pitchFamily="18" charset="0"/>
              </a:rPr>
              <a:t> ohjeistuksessa on kattava listaus materiaaleista ja lyhyt kuvaus kustakin, tiedot niiden tuottajista sekä linkit aineistoi­hin.</a:t>
            </a:r>
          </a:p>
          <a:p>
            <a:endParaRPr lang="fi-FI" dirty="0"/>
          </a:p>
        </p:txBody>
      </p:sp>
      <p:sp>
        <p:nvSpPr>
          <p:cNvPr id="4" name="Dian numeron paikkamerkki 3"/>
          <p:cNvSpPr>
            <a:spLocks noGrp="1"/>
          </p:cNvSpPr>
          <p:nvPr>
            <p:ph type="sldNum" sz="quarter" idx="5"/>
          </p:nvPr>
        </p:nvSpPr>
        <p:spPr/>
        <p:txBody>
          <a:bodyPr/>
          <a:lstStyle/>
          <a:p>
            <a:fld id="{065138E1-6D71-9543-B34F-493D8E1103D4}" type="slidenum">
              <a:rPr lang="fi-FI" smtClean="0"/>
              <a:t>11</a:t>
            </a:fld>
            <a:endParaRPr lang="fi-FI"/>
          </a:p>
        </p:txBody>
      </p:sp>
    </p:spTree>
    <p:extLst>
      <p:ext uri="{BB962C8B-B14F-4D97-AF65-F5344CB8AC3E}">
        <p14:creationId xmlns:p14="http://schemas.microsoft.com/office/powerpoint/2010/main" val="2633592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a:xfrm>
            <a:off x="685800" y="4400549"/>
            <a:ext cx="5486400" cy="4094093"/>
          </a:xfrm>
        </p:spPr>
        <p:txBody>
          <a:bodyPr/>
          <a:lstStyle/>
          <a:p>
            <a:pPr>
              <a:lnSpc>
                <a:spcPct val="107000"/>
              </a:lnSpc>
              <a:spcAft>
                <a:spcPts val="800"/>
              </a:spcAft>
            </a:pPr>
            <a:r>
              <a:rPr lang="fi-FI" sz="1200" b="1" dirty="0">
                <a:effectLst/>
                <a:latin typeface="Calibri" panose="020F0502020204030204" pitchFamily="34" charset="0"/>
                <a:ea typeface="Calibri" panose="020F0502020204030204" pitchFamily="34" charset="0"/>
                <a:cs typeface="Times New Roman" panose="02020603050405020304" pitchFamily="18" charset="0"/>
              </a:rPr>
              <a:t>Mistä löytyy resursseja oman järjestön työn tueksi?</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fi-FI" sz="1200" dirty="0">
                <a:effectLst/>
                <a:latin typeface="Calibri" panose="020F0502020204030204" pitchFamily="34" charset="0"/>
                <a:ea typeface="Calibri" panose="020F0502020204030204" pitchFamily="34" charset="0"/>
                <a:cs typeface="Times New Roman" panose="02020603050405020304" pitchFamily="18" charset="0"/>
              </a:rPr>
              <a:t>Meillä on toimijoita, jotka ovat erikoistuneet rahapelihaittojen ehkäisyyn ja rahapeliongelmaan. Heiltä löytää lisää tukea oman järjestön työhön. Ohjeistuksessa on listaus käytettävissä ole­vista resursseista ja lyhyt kuvaus sekä linkit niihin.</a:t>
            </a:r>
          </a:p>
          <a:p>
            <a:pPr marL="285750" indent="-285750">
              <a:lnSpc>
                <a:spcPct val="107000"/>
              </a:lnSpc>
              <a:buFont typeface="Arial" panose="020B0604020202020204" pitchFamily="34" charset="0"/>
              <a:buChar char="•"/>
            </a:pPr>
            <a:r>
              <a:rPr lang="fi-FI" sz="1200" b="1" dirty="0">
                <a:effectLst/>
                <a:latin typeface="Calibri" panose="020F0502020204030204" pitchFamily="34" charset="0"/>
                <a:ea typeface="Calibri" panose="020F0502020204030204" pitchFamily="34" charset="0"/>
                <a:cs typeface="Times New Roman" panose="02020603050405020304" pitchFamily="18" charset="0"/>
              </a:rPr>
              <a:t>A-klinikkasäätiö</a:t>
            </a:r>
            <a:r>
              <a:rPr lang="fi-FI" sz="1200" dirty="0">
                <a:effectLst/>
                <a:latin typeface="Calibri" panose="020F0502020204030204" pitchFamily="34" charset="0"/>
                <a:ea typeface="Calibri" panose="020F0502020204030204" pitchFamily="34" charset="0"/>
                <a:cs typeface="Times New Roman" panose="02020603050405020304" pitchFamily="18" charset="0"/>
              </a:rPr>
              <a:t> tuottaa </a:t>
            </a:r>
            <a:r>
              <a:rPr lang="fi-FI"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Päihdelinkki-verkkopalvelun</a:t>
            </a:r>
            <a:r>
              <a:rPr lang="fi-FI" sz="1200" dirty="0">
                <a:effectLst/>
                <a:latin typeface="Calibri" panose="020F0502020204030204" pitchFamily="34" charset="0"/>
                <a:ea typeface="Calibri" panose="020F0502020204030204" pitchFamily="34" charset="0"/>
                <a:cs typeface="Times New Roman" panose="02020603050405020304" pitchFamily="18" charset="0"/>
              </a:rPr>
              <a:t>, joka tarjoaa </a:t>
            </a:r>
            <a:r>
              <a:rPr lang="fi-FI" sz="1200" b="1" dirty="0">
                <a:effectLst/>
                <a:latin typeface="Calibri" panose="020F0502020204030204" pitchFamily="34" charset="0"/>
                <a:ea typeface="Calibri" panose="020F0502020204030204" pitchFamily="34" charset="0"/>
                <a:cs typeface="Times New Roman" panose="02020603050405020304" pitchFamily="18" charset="0"/>
              </a:rPr>
              <a:t>tietoa ja tukea</a:t>
            </a:r>
            <a:r>
              <a:rPr lang="fi-FI" sz="1200" dirty="0">
                <a:effectLst/>
                <a:latin typeface="Calibri" panose="020F0502020204030204" pitchFamily="34" charset="0"/>
                <a:ea typeface="Calibri" panose="020F0502020204030204" pitchFamily="34" charset="0"/>
                <a:cs typeface="Times New Roman" panose="02020603050405020304" pitchFamily="18" charset="0"/>
              </a:rPr>
              <a:t> päihteistä ja riippuvuuk­sista</a:t>
            </a:r>
          </a:p>
          <a:p>
            <a:pPr marL="285750" indent="-285750">
              <a:lnSpc>
                <a:spcPct val="107000"/>
              </a:lnSpc>
              <a:buFont typeface="Arial" panose="020B0604020202020204" pitchFamily="34" charset="0"/>
              <a:buChar char="•"/>
            </a:pPr>
            <a:r>
              <a:rPr lang="fi-FI" sz="1200" b="1" dirty="0">
                <a:effectLst/>
                <a:latin typeface="Calibri" panose="020F0502020204030204" pitchFamily="34" charset="0"/>
                <a:ea typeface="Calibri" panose="020F0502020204030204" pitchFamily="34" charset="0"/>
                <a:cs typeface="Times New Roman" panose="02020603050405020304" pitchFamily="18" charset="0"/>
              </a:rPr>
              <a:t>Ehkäisevä päihdetyö </a:t>
            </a:r>
            <a:r>
              <a:rPr lang="fi-FI"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EHYT</a:t>
            </a:r>
            <a:r>
              <a:rPr lang="fi-FI" sz="1200" b="1" dirty="0">
                <a:effectLst/>
                <a:latin typeface="Calibri" panose="020F0502020204030204" pitchFamily="34" charset="0"/>
                <a:ea typeface="Calibri" panose="020F0502020204030204" pitchFamily="34" charset="0"/>
                <a:cs typeface="Times New Roman" panose="02020603050405020304" pitchFamily="18" charset="0"/>
              </a:rPr>
              <a:t> ry</a:t>
            </a:r>
            <a:r>
              <a:rPr lang="fi-FI" sz="1200" dirty="0">
                <a:effectLst/>
                <a:latin typeface="Calibri" panose="020F0502020204030204" pitchFamily="34" charset="0"/>
                <a:ea typeface="Calibri" panose="020F0502020204030204" pitchFamily="34" charset="0"/>
                <a:cs typeface="Times New Roman" panose="02020603050405020304" pitchFamily="18" charset="0"/>
              </a:rPr>
              <a:t> tuottaa </a:t>
            </a:r>
            <a:r>
              <a:rPr lang="fi-FI" sz="1200" b="1" dirty="0">
                <a:effectLst/>
                <a:latin typeface="Calibri" panose="020F0502020204030204" pitchFamily="34" charset="0"/>
                <a:ea typeface="Calibri" panose="020F0502020204030204" pitchFamily="34" charset="0"/>
                <a:cs typeface="Times New Roman" panose="02020603050405020304" pitchFamily="18" charset="0"/>
              </a:rPr>
              <a:t>materiaalia ja koulutuksia</a:t>
            </a:r>
            <a:r>
              <a:rPr lang="fi-FI" sz="1200" dirty="0">
                <a:effectLst/>
                <a:latin typeface="Calibri" panose="020F0502020204030204" pitchFamily="34" charset="0"/>
                <a:ea typeface="Calibri" panose="020F0502020204030204" pitchFamily="34" charset="0"/>
                <a:cs typeface="Times New Roman" panose="02020603050405020304" pitchFamily="18" charset="0"/>
              </a:rPr>
              <a:t> rahapelihaittojen ehkäisyyn</a:t>
            </a:r>
          </a:p>
          <a:p>
            <a:pPr marL="285750" indent="-285750">
              <a:lnSpc>
                <a:spcPct val="107000"/>
              </a:lnSpc>
              <a:buFont typeface="Arial" panose="020B0604020202020204" pitchFamily="34" charset="0"/>
              <a:buChar char="•"/>
            </a:pPr>
            <a:r>
              <a:rPr lang="fi-FI"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Peluuri</a:t>
            </a:r>
            <a:r>
              <a:rPr lang="fi-FI" sz="1200" dirty="0">
                <a:effectLst/>
                <a:latin typeface="Calibri" panose="020F0502020204030204" pitchFamily="34" charset="0"/>
                <a:ea typeface="Calibri" panose="020F0502020204030204" pitchFamily="34" charset="0"/>
                <a:cs typeface="Times New Roman" panose="02020603050405020304" pitchFamily="18" charset="0"/>
              </a:rPr>
              <a:t> on palvelu, joka tarjoaa niin </a:t>
            </a:r>
            <a:r>
              <a:rPr lang="fi-FI" sz="1200" b="1" dirty="0">
                <a:effectLst/>
                <a:latin typeface="Calibri" panose="020F0502020204030204" pitchFamily="34" charset="0"/>
                <a:ea typeface="Calibri" panose="020F0502020204030204" pitchFamily="34" charset="0"/>
                <a:cs typeface="Times New Roman" panose="02020603050405020304" pitchFamily="18" charset="0"/>
              </a:rPr>
              <a:t>tukea </a:t>
            </a:r>
            <a:r>
              <a:rPr lang="fi-FI" sz="1200" dirty="0">
                <a:effectLst/>
                <a:latin typeface="Calibri" panose="020F0502020204030204" pitchFamily="34" charset="0"/>
                <a:ea typeface="Calibri" panose="020F0502020204030204" pitchFamily="34" charset="0"/>
                <a:cs typeface="Times New Roman" panose="02020603050405020304" pitchFamily="18" charset="0"/>
              </a:rPr>
              <a:t>kuin</a:t>
            </a:r>
            <a:r>
              <a:rPr lang="fi-FI" sz="1200" b="1" dirty="0">
                <a:effectLst/>
                <a:latin typeface="Calibri" panose="020F0502020204030204" pitchFamily="34" charset="0"/>
                <a:ea typeface="Calibri" panose="020F0502020204030204" pitchFamily="34" charset="0"/>
                <a:cs typeface="Times New Roman" panose="02020603050405020304" pitchFamily="18" charset="0"/>
              </a:rPr>
              <a:t> tietoa</a:t>
            </a:r>
            <a:r>
              <a:rPr lang="fi-FI" sz="1200" dirty="0">
                <a:effectLst/>
                <a:latin typeface="Calibri" panose="020F0502020204030204" pitchFamily="34" charset="0"/>
                <a:ea typeface="Calibri" panose="020F0502020204030204" pitchFamily="34" charset="0"/>
                <a:cs typeface="Times New Roman" panose="02020603050405020304" pitchFamily="18" charset="0"/>
              </a:rPr>
              <a:t> pelaajille ja heidän läheisilleen. Se on ensisijainen kohde, jonne voi ohjata apua tarvitsevan pelaajan tai läheisen.  </a:t>
            </a:r>
          </a:p>
          <a:p>
            <a:pPr marL="285750" indent="-285750">
              <a:lnSpc>
                <a:spcPct val="107000"/>
              </a:lnSpc>
              <a:buFont typeface="Arial" panose="020B0604020202020204" pitchFamily="34" charset="0"/>
              <a:buChar char="•"/>
            </a:pPr>
            <a:r>
              <a:rPr lang="fi-FI" sz="1200" b="1" dirty="0">
                <a:effectLst/>
                <a:latin typeface="Calibri" panose="020F0502020204030204" pitchFamily="34" charset="0"/>
                <a:ea typeface="Calibri" panose="020F0502020204030204" pitchFamily="34" charset="0"/>
                <a:cs typeface="Times New Roman" panose="02020603050405020304" pitchFamily="18" charset="0"/>
              </a:rPr>
              <a:t>SOSPED-säätiön</a:t>
            </a:r>
            <a:r>
              <a:rPr lang="fi-FI" sz="1200" dirty="0">
                <a:effectLst/>
                <a:latin typeface="Calibri" panose="020F0502020204030204" pitchFamily="34" charset="0"/>
                <a:ea typeface="Calibri" panose="020F0502020204030204" pitchFamily="34" charset="0"/>
                <a:cs typeface="Times New Roman" panose="02020603050405020304" pitchFamily="18" charset="0"/>
              </a:rPr>
              <a:t> </a:t>
            </a:r>
            <a:r>
              <a:rPr lang="fi-FI"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Pelirajat’on</a:t>
            </a:r>
            <a:r>
              <a:rPr lang="fi-FI" sz="1200" dirty="0">
                <a:effectLst/>
                <a:latin typeface="Calibri" panose="020F0502020204030204" pitchFamily="34" charset="0"/>
                <a:ea typeface="Calibri" panose="020F0502020204030204" pitchFamily="34" charset="0"/>
                <a:cs typeface="Times New Roman" panose="02020603050405020304" pitchFamily="18" charset="0"/>
              </a:rPr>
              <a:t> tarjoaa monipuolista </a:t>
            </a:r>
            <a:r>
              <a:rPr lang="fi-FI" sz="1200" b="1" dirty="0">
                <a:effectLst/>
                <a:latin typeface="Calibri" panose="020F0502020204030204" pitchFamily="34" charset="0"/>
                <a:ea typeface="Calibri" panose="020F0502020204030204" pitchFamily="34" charset="0"/>
                <a:cs typeface="Times New Roman" panose="02020603050405020304" pitchFamily="18" charset="0"/>
              </a:rPr>
              <a:t>vertaistukea</a:t>
            </a:r>
            <a:r>
              <a:rPr lang="fi-FI" sz="1200" dirty="0">
                <a:effectLst/>
                <a:latin typeface="Calibri" panose="020F0502020204030204" pitchFamily="34" charset="0"/>
                <a:ea typeface="Calibri" panose="020F0502020204030204" pitchFamily="34" charset="0"/>
                <a:cs typeface="Times New Roman" panose="02020603050405020304" pitchFamily="18" charset="0"/>
              </a:rPr>
              <a:t> rahapelaajille ja heidän läheisilleen.. </a:t>
            </a:r>
          </a:p>
          <a:p>
            <a:pPr marL="285750" indent="-285750">
              <a:lnSpc>
                <a:spcPct val="107000"/>
              </a:lnSpc>
              <a:buFont typeface="Arial" panose="020B0604020202020204" pitchFamily="34" charset="0"/>
              <a:buChar char="•"/>
            </a:pPr>
            <a:r>
              <a:rPr lang="fi-FI" sz="1200" b="1" dirty="0">
                <a:effectLst/>
                <a:latin typeface="Calibri" panose="020F0502020204030204" pitchFamily="34" charset="0"/>
                <a:ea typeface="Calibri" panose="020F0502020204030204" pitchFamily="34" charset="0"/>
                <a:cs typeface="Times New Roman" panose="02020603050405020304" pitchFamily="18" charset="0"/>
              </a:rPr>
              <a:t>SOVATEK-säätiön</a:t>
            </a:r>
            <a:r>
              <a:rPr lang="fi-FI" sz="1200" dirty="0">
                <a:effectLst/>
                <a:latin typeface="Calibri" panose="020F0502020204030204" pitchFamily="34" charset="0"/>
                <a:ea typeface="Calibri" panose="020F0502020204030204" pitchFamily="34" charset="0"/>
                <a:cs typeface="Times New Roman" panose="02020603050405020304" pitchFamily="18" charset="0"/>
              </a:rPr>
              <a:t> yhteistyössä </a:t>
            </a:r>
            <a:r>
              <a:rPr lang="fi-FI" sz="1200" b="1" dirty="0">
                <a:effectLst/>
                <a:latin typeface="Calibri" panose="020F0502020204030204" pitchFamily="34" charset="0"/>
                <a:ea typeface="Calibri" panose="020F0502020204030204" pitchFamily="34" charset="0"/>
                <a:cs typeface="Times New Roman" panose="02020603050405020304" pitchFamily="18" charset="0"/>
              </a:rPr>
              <a:t>Kirkkopalveluiden</a:t>
            </a:r>
            <a:r>
              <a:rPr lang="fi-FI" sz="1200" dirty="0">
                <a:effectLst/>
                <a:latin typeface="Calibri" panose="020F0502020204030204" pitchFamily="34" charset="0"/>
                <a:ea typeface="Calibri" panose="020F0502020204030204" pitchFamily="34" charset="0"/>
                <a:cs typeface="Times New Roman" panose="02020603050405020304" pitchFamily="18" charset="0"/>
              </a:rPr>
              <a:t> ja </a:t>
            </a:r>
            <a:r>
              <a:rPr lang="fi-FI" sz="1200" b="1" dirty="0">
                <a:effectLst/>
                <a:latin typeface="Calibri" panose="020F0502020204030204" pitchFamily="34" charset="0"/>
                <a:ea typeface="Calibri" panose="020F0502020204030204" pitchFamily="34" charset="0"/>
                <a:cs typeface="Times New Roman" panose="02020603050405020304" pitchFamily="18" charset="0"/>
              </a:rPr>
              <a:t>Kuopion Kriisikeskuksen</a:t>
            </a:r>
            <a:r>
              <a:rPr lang="fi-FI" sz="1200" dirty="0">
                <a:effectLst/>
                <a:latin typeface="Calibri" panose="020F0502020204030204" pitchFamily="34" charset="0"/>
                <a:ea typeface="Calibri" panose="020F0502020204030204" pitchFamily="34" charset="0"/>
                <a:cs typeface="Times New Roman" panose="02020603050405020304" pitchFamily="18" charset="0"/>
              </a:rPr>
              <a:t> kanssa toteuttama </a:t>
            </a:r>
            <a:r>
              <a:rPr lang="fi-FI"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Pelituki</a:t>
            </a:r>
            <a:r>
              <a:rPr lang="fi-FI" sz="1200" dirty="0">
                <a:effectLst/>
                <a:latin typeface="Calibri" panose="020F0502020204030204" pitchFamily="34" charset="0"/>
                <a:ea typeface="Calibri" panose="020F0502020204030204" pitchFamily="34" charset="0"/>
                <a:cs typeface="Times New Roman" panose="02020603050405020304" pitchFamily="18" charset="0"/>
              </a:rPr>
              <a:t> </a:t>
            </a:r>
            <a:r>
              <a:rPr lang="fi-FI" sz="1200" b="1" dirty="0">
                <a:effectLst/>
                <a:latin typeface="Calibri" panose="020F0502020204030204" pitchFamily="34" charset="0"/>
                <a:ea typeface="Calibri" panose="020F0502020204030204" pitchFamily="34" charset="0"/>
                <a:cs typeface="Times New Roman" panose="02020603050405020304" pitchFamily="18" charset="0"/>
              </a:rPr>
              <a:t>tuottaa ja välittää tietoa</a:t>
            </a:r>
            <a:r>
              <a:rPr lang="fi-FI" sz="1200" dirty="0">
                <a:effectLst/>
                <a:latin typeface="Calibri" panose="020F0502020204030204" pitchFamily="34" charset="0"/>
                <a:ea typeface="Calibri" panose="020F0502020204030204" pitchFamily="34" charset="0"/>
                <a:cs typeface="Times New Roman" panose="02020603050405020304" pitchFamily="18" charset="0"/>
              </a:rPr>
              <a:t> pelaamisesta ja kehittää tukea ongelmallisen pelaamisen tunnistamiseen ja eh­käisyyn i Keski- ja Itä-Suomessa. </a:t>
            </a:r>
          </a:p>
          <a:p>
            <a:pPr marL="285750" indent="-285750">
              <a:lnSpc>
                <a:spcPct val="107000"/>
              </a:lnSpc>
              <a:spcAft>
                <a:spcPts val="800"/>
              </a:spcAft>
              <a:buFont typeface="Arial" panose="020B0604020202020204" pitchFamily="34" charset="0"/>
              <a:buChar char="•"/>
            </a:pPr>
            <a:r>
              <a:rPr lang="fi-FI" sz="1200" b="1" dirty="0">
                <a:effectLst/>
                <a:latin typeface="Calibri" panose="020F0502020204030204" pitchFamily="34" charset="0"/>
                <a:ea typeface="Calibri" panose="020F0502020204030204" pitchFamily="34" charset="0"/>
                <a:cs typeface="Times New Roman" panose="02020603050405020304" pitchFamily="18" charset="0"/>
              </a:rPr>
              <a:t>Terveyden ja hyvinvoinnin laitos</a:t>
            </a:r>
            <a:r>
              <a:rPr lang="fi-FI" sz="1200" dirty="0">
                <a:effectLst/>
                <a:latin typeface="Calibri" panose="020F0502020204030204" pitchFamily="34" charset="0"/>
                <a:ea typeface="Calibri" panose="020F0502020204030204" pitchFamily="34" charset="0"/>
                <a:cs typeface="Times New Roman" panose="02020603050405020304" pitchFamily="18" charset="0"/>
              </a:rPr>
              <a:t> </a:t>
            </a:r>
            <a:r>
              <a:rPr lang="fi-FI" sz="1200" b="1" dirty="0">
                <a:effectLst/>
                <a:latin typeface="Calibri" panose="020F0502020204030204" pitchFamily="34" charset="0"/>
                <a:ea typeface="Calibri" panose="020F0502020204030204" pitchFamily="34" charset="0"/>
                <a:cs typeface="Times New Roman" panose="02020603050405020304" pitchFamily="18" charset="0"/>
              </a:rPr>
              <a:t>tutkii rahapelaamista, tuottaa tietoa</a:t>
            </a:r>
            <a:r>
              <a:rPr lang="fi-FI" sz="1200" dirty="0">
                <a:effectLst/>
                <a:latin typeface="Calibri" panose="020F0502020204030204" pitchFamily="34" charset="0"/>
                <a:ea typeface="Calibri" panose="020F0502020204030204" pitchFamily="34" charset="0"/>
                <a:cs typeface="Times New Roman" panose="02020603050405020304" pitchFamily="18" charset="0"/>
              </a:rPr>
              <a:t> aiheesta. </a:t>
            </a:r>
            <a:endParaRPr lang="fi-FI" dirty="0"/>
          </a:p>
        </p:txBody>
      </p:sp>
      <p:sp>
        <p:nvSpPr>
          <p:cNvPr id="4" name="Dian numeron paikkamerkki 3"/>
          <p:cNvSpPr>
            <a:spLocks noGrp="1"/>
          </p:cNvSpPr>
          <p:nvPr>
            <p:ph type="sldNum" sz="quarter" idx="5"/>
          </p:nvPr>
        </p:nvSpPr>
        <p:spPr/>
        <p:txBody>
          <a:bodyPr/>
          <a:lstStyle/>
          <a:p>
            <a:fld id="{065138E1-6D71-9543-B34F-493D8E1103D4}" type="slidenum">
              <a:rPr lang="fi-FI" smtClean="0"/>
              <a:t>12</a:t>
            </a:fld>
            <a:endParaRPr lang="fi-FI"/>
          </a:p>
        </p:txBody>
      </p:sp>
    </p:spTree>
    <p:extLst>
      <p:ext uri="{BB962C8B-B14F-4D97-AF65-F5344CB8AC3E}">
        <p14:creationId xmlns:p14="http://schemas.microsoft.com/office/powerpoint/2010/main" val="22225948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a:xfrm>
            <a:off x="685800" y="4400549"/>
            <a:ext cx="5486400" cy="4284664"/>
          </a:xfrm>
        </p:spPr>
        <p:txBody>
          <a:bodyPr/>
          <a:lstStyle/>
          <a:p>
            <a:r>
              <a:rPr lang="fi-FI" dirty="0"/>
              <a:t>Rahapelaamisen määrä vähenee</a:t>
            </a:r>
          </a:p>
          <a:p>
            <a:pPr marL="171450" lvl="0" indent="-171450">
              <a:buFont typeface="Arial" panose="020B0604020202020204" pitchFamily="34" charset="0"/>
              <a:buChar char="•"/>
            </a:pPr>
            <a:r>
              <a:rPr lang="fi-FI" dirty="0"/>
              <a:t>78 % suomalaisista pelaa – rahapelaajien osuus väestöstä kääntynyt laskuun</a:t>
            </a:r>
          </a:p>
          <a:p>
            <a:pPr marL="171450" lvl="0" indent="-171450">
              <a:buFont typeface="Arial" panose="020B0604020202020204" pitchFamily="34" charset="0"/>
              <a:buChar char="•"/>
            </a:pPr>
            <a:r>
              <a:rPr lang="fi-FI" dirty="0"/>
              <a:t>Nuoret pelaavat vähemmän rahapelejä</a:t>
            </a:r>
          </a:p>
          <a:p>
            <a:pPr marL="628650" lvl="1" indent="-171450">
              <a:buFont typeface="Arial" panose="020B0604020202020204" pitchFamily="34" charset="0"/>
              <a:buChar char="•"/>
            </a:pPr>
            <a:r>
              <a:rPr lang="fi-FI" dirty="0"/>
              <a:t>Ikärajat vähentäneet alaikäispelaamista</a:t>
            </a:r>
          </a:p>
          <a:p>
            <a:pPr marL="628650" lvl="1" indent="-171450">
              <a:buFont typeface="Arial" panose="020B0604020202020204" pitchFamily="34" charset="0"/>
              <a:buChar char="•"/>
            </a:pPr>
            <a:r>
              <a:rPr lang="fi-FI" dirty="0"/>
              <a:t>18-24 v. pelaaminen vähentynyt</a:t>
            </a:r>
          </a:p>
          <a:p>
            <a:pPr marL="628650" lvl="1" indent="-171450">
              <a:buFont typeface="Arial" panose="020B0604020202020204" pitchFamily="34" charset="0"/>
              <a:buChar char="•"/>
            </a:pPr>
            <a:r>
              <a:rPr lang="fi-FI" dirty="0"/>
              <a:t>Nuoret pelaavat mieluummin digipelejä</a:t>
            </a:r>
          </a:p>
          <a:p>
            <a:pPr marL="0" lvl="0" indent="0">
              <a:buFont typeface="Arial" panose="020B0604020202020204" pitchFamily="34" charset="0"/>
              <a:buNone/>
            </a:pPr>
            <a:r>
              <a:rPr lang="fi-FI" dirty="0"/>
              <a:t>Ongelmapelaajien suhteellinen osuus väestöstä  ei näytä vähenevän</a:t>
            </a:r>
          </a:p>
          <a:p>
            <a:pPr marL="171450" lvl="0" indent="-171450">
              <a:buFont typeface="Arial" panose="020B0604020202020204" pitchFamily="34" charset="0"/>
              <a:buChar char="•"/>
            </a:pPr>
            <a:r>
              <a:rPr lang="fi-FI" dirty="0"/>
              <a:t>Entistä harvemmat pelaavat entistä enemmän ja näin haitat kumuloituvat pienemmälle joukolle</a:t>
            </a:r>
          </a:p>
          <a:p>
            <a:pPr marL="171450" lvl="0" indent="-171450">
              <a:buFont typeface="Arial" panose="020B0604020202020204" pitchFamily="34" charset="0"/>
              <a:buChar char="•"/>
            </a:pPr>
            <a:r>
              <a:rPr lang="fi-FI" dirty="0"/>
              <a:t>Määrällisesti eniten haittoja kohtaavat kuitenkin riskipelaajat – ehkäisyn keskeinen  kohderyhmä</a:t>
            </a:r>
          </a:p>
          <a:p>
            <a:pPr marL="0" lvl="0" indent="0">
              <a:buFont typeface="Arial" panose="020B0604020202020204" pitchFamily="34" charset="0"/>
              <a:buNone/>
            </a:pPr>
            <a:r>
              <a:rPr lang="fi-FI" dirty="0"/>
              <a:t>Tuotot laskevat, koska</a:t>
            </a:r>
          </a:p>
          <a:p>
            <a:pPr marL="628650" lvl="1" indent="-171450">
              <a:buFont typeface="Arial" panose="020B0604020202020204" pitchFamily="34" charset="0"/>
              <a:buChar char="•"/>
            </a:pPr>
            <a:r>
              <a:rPr lang="fi-FI" dirty="0"/>
              <a:t>Pelaaminen vähenee</a:t>
            </a:r>
          </a:p>
          <a:p>
            <a:pPr marL="628650" lvl="1" indent="-171450">
              <a:buFont typeface="Arial" panose="020B0604020202020204" pitchFamily="34" charset="0"/>
              <a:buChar char="•"/>
            </a:pPr>
            <a:r>
              <a:rPr lang="fi-FI" dirty="0"/>
              <a:t>Pakollinen tunnistautuminen vähentää satunnaispelaamista</a:t>
            </a:r>
          </a:p>
          <a:p>
            <a:pPr marL="628650" lvl="1" indent="-171450">
              <a:buFont typeface="Arial" panose="020B0604020202020204" pitchFamily="34" charset="0"/>
              <a:buChar char="•"/>
            </a:pPr>
            <a:r>
              <a:rPr lang="fi-FI" dirty="0"/>
              <a:t>Raha-automaattien määrä vähenee</a:t>
            </a:r>
          </a:p>
          <a:p>
            <a:pPr marL="628650" lvl="1" indent="-171450">
              <a:buFont typeface="Arial" panose="020B0604020202020204" pitchFamily="34" charset="0"/>
              <a:buChar char="•"/>
            </a:pPr>
            <a:r>
              <a:rPr lang="fi-FI" dirty="0"/>
              <a:t>Ulkomainen kilpailu kasvaa </a:t>
            </a:r>
          </a:p>
          <a:p>
            <a:r>
              <a:rPr lang="fi-FI" dirty="0"/>
              <a:t>Rahapelaaminen siirtyy nettiin ja riski kasvaa</a:t>
            </a:r>
          </a:p>
          <a:p>
            <a:pPr marL="171450" lvl="0" indent="-171450">
              <a:buFont typeface="Arial" panose="020B0604020202020204" pitchFamily="34" charset="0"/>
              <a:buChar char="•"/>
            </a:pPr>
            <a:r>
              <a:rPr lang="fi-FI" dirty="0"/>
              <a:t>Uudet pelit kehitetään nettiin. Pelikehittely keskittyy koukuttavampiin nopeisiin raha-automatti- ja arpapeleihin. Kasvattaa peliongelman riskiä</a:t>
            </a:r>
          </a:p>
          <a:p>
            <a:pPr marL="171450" lvl="0" indent="-171450">
              <a:buFont typeface="Arial" panose="020B0604020202020204" pitchFamily="34" charset="0"/>
              <a:buChar char="•"/>
            </a:pPr>
            <a:r>
              <a:rPr lang="fi-FI" dirty="0"/>
              <a:t>Rahapeleihin  tuodaan digipelien ominaisuuksia mm. tasohyppely</a:t>
            </a:r>
          </a:p>
          <a:p>
            <a:pPr marL="171450" lvl="0" indent="-171450">
              <a:buFont typeface="Arial" panose="020B0604020202020204" pitchFamily="34" charset="0"/>
              <a:buChar char="•"/>
            </a:pPr>
            <a:r>
              <a:rPr lang="fi-FI" dirty="0"/>
              <a:t>Vedonlyöntipelit nopeutuvat – tapahtumanaikainen vedonlyönti. </a:t>
            </a:r>
          </a:p>
        </p:txBody>
      </p:sp>
      <p:sp>
        <p:nvSpPr>
          <p:cNvPr id="4" name="Dian numeron paikkamerkki 3"/>
          <p:cNvSpPr>
            <a:spLocks noGrp="1"/>
          </p:cNvSpPr>
          <p:nvPr>
            <p:ph type="sldNum" sz="quarter" idx="5"/>
          </p:nvPr>
        </p:nvSpPr>
        <p:spPr/>
        <p:txBody>
          <a:bodyPr/>
          <a:lstStyle/>
          <a:p>
            <a:fld id="{065138E1-6D71-9543-B34F-493D8E1103D4}" type="slidenum">
              <a:rPr lang="fi-FI" smtClean="0"/>
              <a:t>13</a:t>
            </a:fld>
            <a:endParaRPr lang="fi-FI"/>
          </a:p>
        </p:txBody>
      </p:sp>
    </p:spTree>
    <p:extLst>
      <p:ext uri="{BB962C8B-B14F-4D97-AF65-F5344CB8AC3E}">
        <p14:creationId xmlns:p14="http://schemas.microsoft.com/office/powerpoint/2010/main" val="3583716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065138E1-6D71-9543-B34F-493D8E1103D4}" type="slidenum">
              <a:rPr lang="fi-FI" smtClean="0"/>
              <a:t>14</a:t>
            </a:fld>
            <a:endParaRPr lang="fi-FI"/>
          </a:p>
        </p:txBody>
      </p:sp>
    </p:spTree>
    <p:extLst>
      <p:ext uri="{BB962C8B-B14F-4D97-AF65-F5344CB8AC3E}">
        <p14:creationId xmlns:p14="http://schemas.microsoft.com/office/powerpoint/2010/main" val="2128067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065138E1-6D71-9543-B34F-493D8E1103D4}" type="slidenum">
              <a:rPr lang="fi-FI" smtClean="0"/>
              <a:t>2</a:t>
            </a:fld>
            <a:endParaRPr lang="fi-FI"/>
          </a:p>
        </p:txBody>
      </p:sp>
    </p:spTree>
    <p:extLst>
      <p:ext uri="{BB962C8B-B14F-4D97-AF65-F5344CB8AC3E}">
        <p14:creationId xmlns:p14="http://schemas.microsoft.com/office/powerpoint/2010/main" val="1380624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065138E1-6D71-9543-B34F-493D8E1103D4}" type="slidenum">
              <a:rPr lang="fi-FI" smtClean="0"/>
              <a:t>3</a:t>
            </a:fld>
            <a:endParaRPr lang="fi-FI"/>
          </a:p>
        </p:txBody>
      </p:sp>
    </p:spTree>
    <p:extLst>
      <p:ext uri="{BB962C8B-B14F-4D97-AF65-F5344CB8AC3E}">
        <p14:creationId xmlns:p14="http://schemas.microsoft.com/office/powerpoint/2010/main" val="928399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lnSpc>
                <a:spcPct val="115000"/>
              </a:lnSpc>
              <a:spcBef>
                <a:spcPts val="211"/>
              </a:spcBef>
            </a:pPr>
            <a:r>
              <a:rPr lang="fi-FI"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Rahapeliongelma ja rahapeliriippuvuus</a:t>
            </a:r>
          </a:p>
          <a:p>
            <a:pPr>
              <a:lnSpc>
                <a:spcPct val="115000"/>
              </a:lnSpc>
            </a:pPr>
            <a:r>
              <a:rPr lang="fi-FI"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Rahapelejä pelataan ajanvietteeksi ja tylsyyden karkotukseen, mutta usein tärkeintä on voittaminen. Kaksi kolmesta suomalaisesta pelaa rahapelejä maltillisesti ilman että heille aiheutuu siitä haittoja. Ja vii­desosa ei pelaa lainkaan. </a:t>
            </a:r>
            <a:r>
              <a:rPr lang="fi-FI" dirty="0">
                <a:solidFill>
                  <a:srgbClr val="000000"/>
                </a:solidFill>
                <a:effectLst/>
                <a:latin typeface="Calibri" panose="020F0502020204030204" pitchFamily="34" charset="0"/>
                <a:ea typeface="Calibri" panose="020F0502020204030204" pitchFamily="34" charset="0"/>
              </a:rPr>
              <a:t>Suomalaiset pelaavat paljon, mutta rahapeliongelmista kärsivien määrä on muihin maihin verrattuna keski­tasoa.</a:t>
            </a:r>
          </a:p>
          <a:p>
            <a:pPr marL="301495" indent="-301495">
              <a:lnSpc>
                <a:spcPct val="115000"/>
              </a:lnSpc>
              <a:buFont typeface="Arial" panose="020B0604020202020204" pitchFamily="34" charset="0"/>
              <a:buChar char="•"/>
            </a:pPr>
            <a:r>
              <a:rPr lang="fi-FI" dirty="0">
                <a:solidFill>
                  <a:srgbClr val="000000"/>
                </a:solidFill>
                <a:effectLst/>
                <a:latin typeface="Calibri" panose="020F0502020204030204" pitchFamily="34" charset="0"/>
                <a:ea typeface="Calibri" panose="020F0502020204030204" pitchFamily="34" charset="0"/>
              </a:rPr>
              <a:t>Suomalaisista ei pelannut viim. 12 kk  21,6 %</a:t>
            </a:r>
          </a:p>
          <a:p>
            <a:pPr marL="301495" indent="-301495">
              <a:lnSpc>
                <a:spcPct val="115000"/>
              </a:lnSpc>
              <a:buFont typeface="Arial" panose="020B0604020202020204" pitchFamily="34" charset="0"/>
              <a:buChar char="•"/>
            </a:pPr>
            <a:r>
              <a:rPr lang="fi-FI" dirty="0">
                <a:solidFill>
                  <a:srgbClr val="000000"/>
                </a:solidFill>
                <a:effectLst/>
                <a:latin typeface="Calibri" panose="020F0502020204030204" pitchFamily="34" charset="0"/>
                <a:ea typeface="Calibri" panose="020F0502020204030204" pitchFamily="34" charset="0"/>
              </a:rPr>
              <a:t>Pelaa ilman ongelmia, maltilla 64,7 %</a:t>
            </a:r>
          </a:p>
          <a:p>
            <a:pPr marL="301495" indent="-301495" defTabSz="964783">
              <a:lnSpc>
                <a:spcPct val="115000"/>
              </a:lnSpc>
              <a:buFont typeface="Arial" panose="020B0604020202020204" pitchFamily="34" charset="0"/>
              <a:buChar char="•"/>
              <a:defRPr/>
            </a:pPr>
            <a:r>
              <a:rPr lang="fi-FI" dirty="0">
                <a:solidFill>
                  <a:srgbClr val="000000"/>
                </a:solidFill>
                <a:effectLst/>
                <a:latin typeface="Calibri" panose="020F0502020204030204" pitchFamily="34" charset="0"/>
                <a:ea typeface="Calibri" panose="020F0502020204030204" pitchFamily="34" charset="0"/>
              </a:rPr>
              <a:t>Riskialttiisti pelaavia on 10,7 % (397 000 hlöä)</a:t>
            </a:r>
          </a:p>
          <a:p>
            <a:pPr marL="301495" indent="-301495" defTabSz="964783">
              <a:lnSpc>
                <a:spcPct val="115000"/>
              </a:lnSpc>
              <a:buFont typeface="Arial" panose="020B0604020202020204" pitchFamily="34" charset="0"/>
              <a:buChar char="•"/>
              <a:defRPr/>
            </a:pPr>
            <a:r>
              <a:rPr lang="fi-FI" dirty="0">
                <a:solidFill>
                  <a:srgbClr val="000000"/>
                </a:solidFill>
                <a:effectLst/>
                <a:latin typeface="Calibri" panose="020F0502020204030204" pitchFamily="34" charset="0"/>
                <a:ea typeface="Calibri" panose="020F0502020204030204" pitchFamily="34" charset="0"/>
              </a:rPr>
              <a:t>Ongelmapelaajia on 3 % (112 000 suomalaista), johon sisältyvät mahdolliset rahapeliriippuvaiset 1,4 % (52 000 hlöä)</a:t>
            </a:r>
          </a:p>
          <a:p>
            <a:endParaRPr lang="fi-FI" dirty="0"/>
          </a:p>
        </p:txBody>
      </p:sp>
      <p:sp>
        <p:nvSpPr>
          <p:cNvPr id="4" name="Dian numeron paikkamerkki 3"/>
          <p:cNvSpPr>
            <a:spLocks noGrp="1"/>
          </p:cNvSpPr>
          <p:nvPr>
            <p:ph type="sldNum" sz="quarter" idx="5"/>
          </p:nvPr>
        </p:nvSpPr>
        <p:spPr/>
        <p:txBody>
          <a:bodyPr/>
          <a:lstStyle/>
          <a:p>
            <a:fld id="{065138E1-6D71-9543-B34F-493D8E1103D4}" type="slidenum">
              <a:rPr lang="fi-FI" smtClean="0"/>
              <a:t>4</a:t>
            </a:fld>
            <a:endParaRPr lang="fi-FI"/>
          </a:p>
        </p:txBody>
      </p:sp>
    </p:spTree>
    <p:extLst>
      <p:ext uri="{BB962C8B-B14F-4D97-AF65-F5344CB8AC3E}">
        <p14:creationId xmlns:p14="http://schemas.microsoft.com/office/powerpoint/2010/main" val="2456021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a:xfrm>
            <a:off x="685800" y="4400550"/>
            <a:ext cx="5486400" cy="3948320"/>
          </a:xfrm>
        </p:spPr>
        <p:txBody>
          <a:bodyPr/>
          <a:lstStyle/>
          <a:p>
            <a:pPr>
              <a:lnSpc>
                <a:spcPct val="115000"/>
              </a:lnSpc>
              <a:spcBef>
                <a:spcPts val="211"/>
              </a:spcBef>
            </a:pPr>
            <a:r>
              <a:rPr lang="fi-FI"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Mitä järjestöni voi tehdä?  </a:t>
            </a:r>
          </a:p>
          <a:p>
            <a:pPr>
              <a:lnSpc>
                <a:spcPct val="107000"/>
              </a:lnSpc>
            </a:pPr>
            <a:r>
              <a:rPr lang="fi-FI" dirty="0">
                <a:effectLst/>
                <a:latin typeface="Calibri" panose="020F0502020204030204" pitchFamily="34" charset="0"/>
                <a:ea typeface="Calibri" panose="020F0502020204030204" pitchFamily="34" charset="0"/>
                <a:cs typeface="Times New Roman" panose="02020603050405020304" pitchFamily="18" charset="0"/>
              </a:rPr>
              <a:t>Rahapelihaittojen ehkäisy, tuki- ja hoitopalvelut rahapeliongelmaan ovat osalla </a:t>
            </a:r>
            <a:r>
              <a:rPr lang="fi-FI" dirty="0" err="1">
                <a:effectLst/>
                <a:latin typeface="Calibri" panose="020F0502020204030204" pitchFamily="34" charset="0"/>
                <a:ea typeface="Calibri" panose="020F0502020204030204" pitchFamily="34" charset="0"/>
                <a:cs typeface="Times New Roman" panose="02020603050405020304" pitchFamily="18" charset="0"/>
              </a:rPr>
              <a:t>SOSTEn</a:t>
            </a:r>
            <a:r>
              <a:rPr lang="fi-FI" dirty="0">
                <a:effectLst/>
                <a:latin typeface="Calibri" panose="020F0502020204030204" pitchFamily="34" charset="0"/>
                <a:ea typeface="Calibri" panose="020F0502020204030204" pitchFamily="34" charset="0"/>
                <a:cs typeface="Times New Roman" panose="02020603050405020304" pitchFamily="18" charset="0"/>
              </a:rPr>
              <a:t> jäsenyhteisöjä toi­minnan kohteena. Nyt ei ole tavoitteena, että kaikki </a:t>
            </a:r>
            <a:r>
              <a:rPr lang="fi-FI" dirty="0" err="1">
                <a:effectLst/>
                <a:latin typeface="Calibri" panose="020F0502020204030204" pitchFamily="34" charset="0"/>
                <a:ea typeface="Calibri" panose="020F0502020204030204" pitchFamily="34" charset="0"/>
                <a:cs typeface="Times New Roman" panose="02020603050405020304" pitchFamily="18" charset="0"/>
              </a:rPr>
              <a:t>SOSTEn</a:t>
            </a:r>
            <a:r>
              <a:rPr lang="fi-FI" dirty="0">
                <a:effectLst/>
                <a:latin typeface="Calibri" panose="020F0502020204030204" pitchFamily="34" charset="0"/>
                <a:ea typeface="Calibri" panose="020F0502020204030204" pitchFamily="34" charset="0"/>
                <a:cs typeface="Times New Roman" panose="02020603050405020304" pitchFamily="18" charset="0"/>
              </a:rPr>
              <a:t> jäsenjärjestöt osallistuvat varsinaiseen ehkäi­sevään työhön ja hoitotyöhön. </a:t>
            </a:r>
          </a:p>
          <a:p>
            <a:pPr marL="171450" indent="-171450">
              <a:lnSpc>
                <a:spcPct val="107000"/>
              </a:lnSpc>
              <a:buFont typeface="Arial" panose="020B0604020202020204" pitchFamily="34" charset="0"/>
              <a:buChar char="•"/>
            </a:pPr>
            <a:r>
              <a:rPr lang="fi-FI" dirty="0">
                <a:effectLst/>
                <a:latin typeface="Calibri" panose="020F0502020204030204" pitchFamily="34" charset="0"/>
                <a:ea typeface="Calibri" panose="020F0502020204030204" pitchFamily="34" charset="0"/>
                <a:cs typeface="Times New Roman" panose="02020603050405020304" pitchFamily="18" charset="0"/>
              </a:rPr>
              <a:t>Tärkeää olisi kaikkien tiedostaa asia ja huolehtia järjestöinä siitä, että huo­mioivat mahdollisuuksiensa mukaan rahapelihaitat ja -peliongelman omassa toimintakentässään. </a:t>
            </a:r>
          </a:p>
          <a:p>
            <a:pPr marL="171450" indent="-171450">
              <a:lnSpc>
                <a:spcPct val="107000"/>
              </a:lnSpc>
              <a:buFont typeface="Arial" panose="020B0604020202020204" pitchFamily="34" charset="0"/>
              <a:buChar char="•"/>
            </a:pPr>
            <a:r>
              <a:rPr lang="fi-FI" dirty="0">
                <a:effectLst/>
                <a:latin typeface="Calibri" panose="020F0502020204030204" pitchFamily="34" charset="0"/>
                <a:ea typeface="Calibri" panose="020F0502020204030204" pitchFamily="34" charset="0"/>
                <a:cs typeface="Times New Roman" panose="02020603050405020304" pitchFamily="18" charset="0"/>
              </a:rPr>
              <a:t>On tarpeen tunnistaa oman jäsenkunnan tai kohderyhmän riskitekijät rahapeliongelmaan.</a:t>
            </a:r>
          </a:p>
          <a:p>
            <a:pPr marL="171450" indent="-171450">
              <a:lnSpc>
                <a:spcPct val="107000"/>
              </a:lnSpc>
              <a:buFont typeface="Arial" panose="020B0604020202020204" pitchFamily="34" charset="0"/>
              <a:buChar char="•"/>
            </a:pPr>
            <a:r>
              <a:rPr lang="fi-FI" dirty="0">
                <a:effectLst/>
                <a:latin typeface="Calibri" panose="020F0502020204030204" pitchFamily="34" charset="0"/>
                <a:ea typeface="Calibri" panose="020F0502020204030204" pitchFamily="34" charset="0"/>
                <a:cs typeface="Times New Roman" panose="02020603050405020304" pitchFamily="18" charset="0"/>
              </a:rPr>
              <a:t>Rahapelihaitoista tiedottaminen auttaa ongelman normalisoimiseen, stigman vähentämiseen, hoitoon hakeutumiseen, ongelman tunnistamiseen ja haittojen vähentämiseen. </a:t>
            </a:r>
          </a:p>
          <a:p>
            <a:pPr marL="171450" indent="-171450">
              <a:lnSpc>
                <a:spcPct val="107000"/>
              </a:lnSpc>
              <a:buFont typeface="Arial" panose="020B0604020202020204" pitchFamily="34" charset="0"/>
              <a:buChar char="•"/>
            </a:pPr>
            <a:r>
              <a:rPr lang="fi-FI" dirty="0">
                <a:effectLst/>
                <a:latin typeface="Calibri" panose="020F0502020204030204" pitchFamily="34" charset="0"/>
                <a:ea typeface="Calibri" panose="020F0502020204030204" pitchFamily="34" charset="0"/>
                <a:cs typeface="Times New Roman" panose="02020603050405020304" pitchFamily="18" charset="0"/>
              </a:rPr>
              <a:t>Tiedä mistä löytyy tukea ja apua peliongelmaan, opasta avun piiriin – ehkäistään vakavampien haittojen syntyä ja autetaan toipumaan. </a:t>
            </a:r>
          </a:p>
          <a:p>
            <a:pPr marL="171450" indent="-171450">
              <a:lnSpc>
                <a:spcPct val="107000"/>
              </a:lnSpc>
              <a:buFont typeface="Arial" panose="020B0604020202020204" pitchFamily="34" charset="0"/>
              <a:buChar char="•"/>
            </a:pPr>
            <a:r>
              <a:rPr lang="fi-FI" dirty="0">
                <a:effectLst/>
                <a:latin typeface="Calibri" panose="020F0502020204030204" pitchFamily="34" charset="0"/>
                <a:ea typeface="Calibri" panose="020F0502020204030204" pitchFamily="34" charset="0"/>
                <a:cs typeface="Times New Roman" panose="02020603050405020304" pitchFamily="18" charset="0"/>
              </a:rPr>
              <a:t>Hyvin hoi­dettu rahapelihaittojen ehkäisy ja hoito ja järjestelmän kehittäminen varmistaa parhaiten yksinoikeusjärjes­telmän säilymisen. </a:t>
            </a:r>
          </a:p>
          <a:p>
            <a:pPr>
              <a:lnSpc>
                <a:spcPct val="107000"/>
              </a:lnSpc>
            </a:pPr>
            <a:r>
              <a:rPr lang="fi-FI" dirty="0">
                <a:effectLst/>
                <a:latin typeface="Calibri" panose="020F0502020204030204" pitchFamily="34" charset="0"/>
                <a:ea typeface="Calibri" panose="020F0502020204030204" pitchFamily="34" charset="0"/>
                <a:cs typeface="Times New Roman" panose="02020603050405020304" pitchFamily="18" charset="0"/>
              </a:rPr>
              <a:t>Nykyinen rahapelijärjestelmä tarjoaa hyvät edellytykset rahapelihaittojen ehkäisylle, kunhan huolehdimme sen todella myös toteuttavan pelihaittojen ehkäisyä.</a:t>
            </a:r>
          </a:p>
          <a:p>
            <a:endParaRPr lang="fi-FI" dirty="0"/>
          </a:p>
        </p:txBody>
      </p:sp>
      <p:sp>
        <p:nvSpPr>
          <p:cNvPr id="4" name="Dian numeron paikkamerkki 3"/>
          <p:cNvSpPr>
            <a:spLocks noGrp="1"/>
          </p:cNvSpPr>
          <p:nvPr>
            <p:ph type="sldNum" sz="quarter" idx="5"/>
          </p:nvPr>
        </p:nvSpPr>
        <p:spPr/>
        <p:txBody>
          <a:bodyPr/>
          <a:lstStyle/>
          <a:p>
            <a:fld id="{065138E1-6D71-9543-B34F-493D8E1103D4}" type="slidenum">
              <a:rPr lang="fi-FI" smtClean="0"/>
              <a:t>5</a:t>
            </a:fld>
            <a:endParaRPr lang="fi-FI"/>
          </a:p>
        </p:txBody>
      </p:sp>
    </p:spTree>
    <p:extLst>
      <p:ext uri="{BB962C8B-B14F-4D97-AF65-F5344CB8AC3E}">
        <p14:creationId xmlns:p14="http://schemas.microsoft.com/office/powerpoint/2010/main" val="3589734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1450" indent="-171450">
              <a:buFont typeface="Arial" panose="020B0604020202020204" pitchFamily="34" charset="0"/>
              <a:buChar char="•"/>
            </a:pPr>
            <a:r>
              <a:rPr lang="fi-FI" dirty="0"/>
              <a:t>Osalla </a:t>
            </a:r>
            <a:r>
              <a:rPr lang="fi-FI" dirty="0" err="1"/>
              <a:t>SOSTEn</a:t>
            </a:r>
            <a:r>
              <a:rPr lang="fi-FI" dirty="0"/>
              <a:t> jäsenjärjestöistä rahapelihaitat ovat varsinaisen toiminnan kohteena tai pelaajat kohderyhmänä. Nämä järjestöt ovat erinomainen resurssi muille pelihaittojen ehkäisyssä. Tuottavat materiaaleja ja koulutusta rahapelihaittojen ehkäisyyn sekä myös sekä myös palveluja rahapeliongelmasta kärsivien ja heidän läheistensä tueksi.</a:t>
            </a:r>
          </a:p>
          <a:p>
            <a:pPr marL="0" indent="0">
              <a:buFont typeface="Arial" panose="020B0604020202020204" pitchFamily="34" charset="0"/>
              <a:buNone/>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fi-FI" dirty="0"/>
              <a:t>On tarpeen tunnistaa oman toimialueen riskitekijät – mihin ryhmään kuulumme? Se antaa perusteet omalle toiminnalle rahapelihaittojen ehkäisyssä.  </a:t>
            </a:r>
          </a:p>
          <a:p>
            <a:pPr marL="971550" lvl="1" indent="-514350">
              <a:buFont typeface="+mj-lt"/>
              <a:buAutoNum type="arabicPeriod"/>
            </a:pPr>
            <a:r>
              <a:rPr lang="fi-FI" dirty="0"/>
              <a:t>Rahapelihaitat mahdollisesti vaikuttavat omassa jäsenkunnassa tai kohderyhmässä</a:t>
            </a:r>
          </a:p>
          <a:p>
            <a:pPr marL="971550" lvl="1" indent="-514350">
              <a:buFont typeface="+mj-lt"/>
              <a:buAutoNum type="arabicPeriod"/>
            </a:pPr>
            <a:r>
              <a:rPr lang="fi-FI" dirty="0"/>
              <a:t>Rahapelihaitat mukana välillisesti</a:t>
            </a:r>
          </a:p>
          <a:p>
            <a:pPr marL="971550" lvl="1" indent="-514350">
              <a:buFont typeface="+mj-lt"/>
              <a:buAutoNum type="arabicPeriod"/>
            </a:pPr>
            <a:r>
              <a:rPr lang="fi-FI" dirty="0"/>
              <a:t>Rahapelihaitat eivät mukana omassa toiminnassa</a:t>
            </a:r>
          </a:p>
          <a:p>
            <a:endParaRPr lang="fi-FI" dirty="0"/>
          </a:p>
        </p:txBody>
      </p:sp>
      <p:sp>
        <p:nvSpPr>
          <p:cNvPr id="4" name="Dian numeron paikkamerkki 3"/>
          <p:cNvSpPr>
            <a:spLocks noGrp="1"/>
          </p:cNvSpPr>
          <p:nvPr>
            <p:ph type="sldNum" sz="quarter" idx="5"/>
          </p:nvPr>
        </p:nvSpPr>
        <p:spPr/>
        <p:txBody>
          <a:bodyPr/>
          <a:lstStyle/>
          <a:p>
            <a:fld id="{065138E1-6D71-9543-B34F-493D8E1103D4}" type="slidenum">
              <a:rPr lang="fi-FI" smtClean="0"/>
              <a:t>6</a:t>
            </a:fld>
            <a:endParaRPr lang="fi-FI"/>
          </a:p>
        </p:txBody>
      </p:sp>
    </p:spTree>
    <p:extLst>
      <p:ext uri="{BB962C8B-B14F-4D97-AF65-F5344CB8AC3E}">
        <p14:creationId xmlns:p14="http://schemas.microsoft.com/office/powerpoint/2010/main" val="2533347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a:xfrm>
            <a:off x="685800" y="4400549"/>
            <a:ext cx="5486400" cy="3961573"/>
          </a:xfrm>
        </p:spPr>
        <p:txBody>
          <a:bodyPr/>
          <a:lstStyle/>
          <a:p>
            <a:pPr defTabSz="964783">
              <a:lnSpc>
                <a:spcPct val="107000"/>
              </a:lnSpc>
              <a:defRPr/>
            </a:pPr>
            <a:r>
              <a:rPr lang="fi-FI" sz="1000" dirty="0">
                <a:ea typeface="Calibri" panose="020F0502020204030204" pitchFamily="34" charset="0"/>
                <a:cs typeface="Times New Roman" panose="02020603050405020304" pitchFamily="18" charset="0"/>
              </a:rPr>
              <a:t>Rahapelaa­minen on yhteydessä terveysuhkiin kuten runsas alkoholin käyttö ja tupakointi. </a:t>
            </a:r>
            <a:r>
              <a:rPr lang="fi-FI" sz="1000" dirty="0">
                <a:latin typeface="Calibri" panose="020F0502020204030204" pitchFamily="34" charset="0"/>
                <a:ea typeface="Calibri" panose="020F0502020204030204" pitchFamily="34" charset="0"/>
                <a:cs typeface="Times New Roman" panose="02020603050405020304" pitchFamily="18" charset="0"/>
              </a:rPr>
              <a:t>Riski peliongelmaan kasvaa muun riskikäyttäytymisen ja terveydellisten ongelmien myötä. </a:t>
            </a:r>
            <a:endParaRPr lang="fi-FI" sz="1000" dirty="0">
              <a:ea typeface="Calibri" panose="020F0502020204030204" pitchFamily="34" charset="0"/>
              <a:cs typeface="Times New Roman" panose="02020603050405020304" pitchFamily="18" charset="0"/>
            </a:endParaRPr>
          </a:p>
          <a:p>
            <a:pPr marL="180897" indent="-180897">
              <a:lnSpc>
                <a:spcPct val="107000"/>
              </a:lnSpc>
              <a:buFont typeface="Arial" panose="020B0604020202020204" pitchFamily="34" charset="0"/>
              <a:buChar char="•"/>
            </a:pPr>
            <a:r>
              <a:rPr lang="fi-FI" sz="1000" b="1" dirty="0">
                <a:ea typeface="Calibri" panose="020F0502020204030204" pitchFamily="34" charset="0"/>
                <a:cs typeface="Times New Roman" panose="02020603050405020304" pitchFamily="18" charset="0"/>
              </a:rPr>
              <a:t>Talousvaikeudet</a:t>
            </a:r>
            <a:r>
              <a:rPr lang="fi-FI" sz="1000" dirty="0">
                <a:ea typeface="Calibri" panose="020F0502020204030204" pitchFamily="34" charset="0"/>
                <a:cs typeface="Times New Roman" panose="02020603050405020304" pitchFamily="18" charset="0"/>
              </a:rPr>
              <a:t> ovat yleensä ensimmäisiä oireita peliongelmasta, mutta myös altistavat. Ongelmapelaaja asettaa pelaamisen kaiken edelle ja tingitään muusta, jopa ruuasta.</a:t>
            </a:r>
          </a:p>
          <a:p>
            <a:pPr marL="180897" indent="-180897">
              <a:lnSpc>
                <a:spcPct val="115000"/>
              </a:lnSpc>
              <a:buFont typeface="Arial" panose="020B0604020202020204" pitchFamily="34" charset="0"/>
              <a:buChar char="•"/>
            </a:pPr>
            <a:r>
              <a:rPr lang="fi-FI" sz="1000" b="1" dirty="0">
                <a:ea typeface="Calibri" panose="020F0502020204030204" pitchFamily="34" charset="0"/>
                <a:cs typeface="Times New Roman" panose="02020603050405020304" pitchFamily="18" charset="0"/>
              </a:rPr>
              <a:t>Mielenterveysongelmat</a:t>
            </a:r>
            <a:r>
              <a:rPr lang="fi-FI" sz="1000" dirty="0">
                <a:ea typeface="Calibri" panose="020F0502020204030204" pitchFamily="34" charset="0"/>
                <a:cs typeface="Times New Roman" panose="02020603050405020304" pitchFamily="18" charset="0"/>
              </a:rPr>
              <a:t> ovat tyypillinen rahapeliongelman kanssa usein samanaikaisesti esiintyvä ongelma. Näiden kahden samanaikaisuus edellyttää molempien huomioimista auttamistyössä. </a:t>
            </a:r>
          </a:p>
          <a:p>
            <a:pPr marL="180897" indent="-180897">
              <a:lnSpc>
                <a:spcPct val="115000"/>
              </a:lnSpc>
              <a:buFont typeface="Arial" panose="020B0604020202020204" pitchFamily="34" charset="0"/>
              <a:buChar char="•"/>
            </a:pPr>
            <a:r>
              <a:rPr lang="fi-FI" sz="1000" b="1" dirty="0">
                <a:ea typeface="Calibri" panose="020F0502020204030204" pitchFamily="34" charset="0"/>
                <a:cs typeface="Times New Roman" panose="02020603050405020304" pitchFamily="18" charset="0"/>
              </a:rPr>
              <a:t>Päihdeongelma </a:t>
            </a:r>
            <a:r>
              <a:rPr lang="fi-FI" sz="1000" dirty="0">
                <a:ea typeface="Calibri" panose="020F0502020204030204" pitchFamily="34" charset="0"/>
                <a:cs typeface="Times New Roman" panose="02020603050405020304" pitchFamily="18" charset="0"/>
              </a:rPr>
              <a:t>on mielenterveysongelmien ohella yleisin peliongelman kanssa samanaikainen on­gelma. Monesti päihdeongelmasta pitävät päihdeongelmaa ensisijaisena peliongelmaan nähden.</a:t>
            </a:r>
          </a:p>
          <a:p>
            <a:pPr marL="180897" indent="-180897" defTabSz="964783">
              <a:lnSpc>
                <a:spcPct val="115000"/>
              </a:lnSpc>
              <a:buFont typeface="Arial" panose="020B0604020202020204" pitchFamily="34" charset="0"/>
              <a:buChar char="•"/>
              <a:defRPr/>
            </a:pPr>
            <a:r>
              <a:rPr lang="fi-FI" sz="1000" b="1" dirty="0">
                <a:ea typeface="Calibri" panose="020F0502020204030204" pitchFamily="34" charset="0"/>
                <a:cs typeface="Times New Roman" panose="02020603050405020304" pitchFamily="18" charset="0"/>
              </a:rPr>
              <a:t>Erilaiset traumat tai vaikeat tilanteet</a:t>
            </a:r>
            <a:r>
              <a:rPr lang="fi-FI" sz="1000" dirty="0">
                <a:ea typeface="Calibri" panose="020F0502020204030204" pitchFamily="34" charset="0"/>
                <a:cs typeface="Times New Roman" panose="02020603050405020304" pitchFamily="18" charset="0"/>
              </a:rPr>
              <a:t> elämässä kuten avioero, työttömyys voivat altistaa liialliselle pelaamiselle. Ihmiset pakenevat ah­distustaan peleihin.</a:t>
            </a:r>
          </a:p>
          <a:p>
            <a:pPr marL="180897" indent="-180897" defTabSz="964783">
              <a:lnSpc>
                <a:spcPct val="115000"/>
              </a:lnSpc>
              <a:buFont typeface="Arial" panose="020B0604020202020204" pitchFamily="34" charset="0"/>
              <a:buChar char="•"/>
              <a:defRPr/>
            </a:pPr>
            <a:r>
              <a:rPr lang="fi-FI" sz="1000" b="1" dirty="0">
                <a:ea typeface="Calibri" panose="020F0502020204030204" pitchFamily="34" charset="0"/>
                <a:cs typeface="Times New Roman" panose="02020603050405020304" pitchFamily="18" charset="0"/>
              </a:rPr>
              <a:t>Eräät lääkkeet voivat altistaa</a:t>
            </a:r>
            <a:r>
              <a:rPr lang="fi-FI" sz="1000" dirty="0">
                <a:ea typeface="Calibri" panose="020F0502020204030204" pitchFamily="34" charset="0"/>
                <a:cs typeface="Times New Roman" panose="02020603050405020304" pitchFamily="18" charset="0"/>
              </a:rPr>
              <a:t> toiminnallisille riippuvuuksille, mm. Parkinsonin taudin hoitoon käytettävät dopa­miiniantagonistit,  kaksisuuntaisen mielialahäiriön ja skitsofrenian hoidossa käytettävän </a:t>
            </a:r>
            <a:r>
              <a:rPr lang="fi-FI" sz="1000" dirty="0" err="1">
                <a:ea typeface="Calibri" panose="020F0502020204030204" pitchFamily="34" charset="0"/>
                <a:cs typeface="Times New Roman" panose="02020603050405020304" pitchFamily="18" charset="0"/>
              </a:rPr>
              <a:t>Abilify</a:t>
            </a:r>
            <a:r>
              <a:rPr lang="fi-FI" sz="1000" dirty="0">
                <a:ea typeface="Calibri" panose="020F0502020204030204" pitchFamily="34" charset="0"/>
                <a:cs typeface="Times New Roman" panose="02020603050405020304" pitchFamily="18" charset="0"/>
              </a:rPr>
              <a:t>.</a:t>
            </a:r>
          </a:p>
          <a:p>
            <a:pPr marL="180897" indent="-180897">
              <a:lnSpc>
                <a:spcPct val="115000"/>
              </a:lnSpc>
              <a:buFont typeface="Arial" panose="020B0604020202020204" pitchFamily="34" charset="0"/>
              <a:buChar char="•"/>
            </a:pPr>
            <a:r>
              <a:rPr lang="fi-FI" sz="1000" dirty="0">
                <a:ea typeface="Calibri" panose="020F0502020204030204" pitchFamily="34" charset="0"/>
                <a:cs typeface="Times New Roman" panose="02020603050405020304" pitchFamily="18" charset="0"/>
              </a:rPr>
              <a:t>Ihmiset, joilla on </a:t>
            </a:r>
            <a:r>
              <a:rPr lang="fi-FI" sz="1000" b="1" dirty="0">
                <a:ea typeface="Calibri" panose="020F0502020204030204" pitchFamily="34" charset="0"/>
                <a:cs typeface="Times New Roman" panose="02020603050405020304" pitchFamily="18" charset="0"/>
              </a:rPr>
              <a:t>heikompi terveys</a:t>
            </a:r>
            <a:r>
              <a:rPr lang="fi-FI" sz="1000" dirty="0">
                <a:ea typeface="Calibri" panose="020F0502020204030204" pitchFamily="34" charset="0"/>
                <a:cs typeface="Times New Roman" panose="02020603050405020304" pitchFamily="18" charset="0"/>
              </a:rPr>
              <a:t>, näyttävät tutkimuksen mukaan kokevan useammin rahapelihaittoja. Usein tähän samaan liittyvät myös heikentynyt toimintakyky ja heikompi oma talous. </a:t>
            </a:r>
          </a:p>
          <a:p>
            <a:pPr marL="180897" indent="-180897">
              <a:lnSpc>
                <a:spcPct val="115000"/>
              </a:lnSpc>
              <a:buFont typeface="Arial" panose="020B0604020202020204" pitchFamily="34" charset="0"/>
              <a:buChar char="•"/>
            </a:pPr>
            <a:r>
              <a:rPr lang="fi-FI" sz="1000" b="1" dirty="0">
                <a:latin typeface="Calibri" panose="020F0502020204030204" pitchFamily="34" charset="0"/>
                <a:ea typeface="Calibri" panose="020F0502020204030204" pitchFamily="34" charset="0"/>
                <a:cs typeface="Times New Roman" panose="02020603050405020304" pitchFamily="18" charset="0"/>
              </a:rPr>
              <a:t>Lapsilla ja nuorilla</a:t>
            </a:r>
            <a:r>
              <a:rPr lang="fi-FI" sz="1000" dirty="0">
                <a:latin typeface="Calibri" panose="020F0502020204030204" pitchFamily="34" charset="0"/>
                <a:ea typeface="Calibri" panose="020F0502020204030204" pitchFamily="34" charset="0"/>
                <a:cs typeface="Times New Roman" panose="02020603050405020304" pitchFamily="18" charset="0"/>
              </a:rPr>
              <a:t> liiallinen rahapelaaminen </a:t>
            </a:r>
            <a:r>
              <a:rPr lang="fi-FI" sz="1000" b="1" dirty="0">
                <a:latin typeface="Calibri" panose="020F0502020204030204" pitchFamily="34" charset="0"/>
                <a:ea typeface="Calibri" panose="020F0502020204030204" pitchFamily="34" charset="0"/>
                <a:cs typeface="Times New Roman" panose="02020603050405020304" pitchFamily="18" charset="0"/>
              </a:rPr>
              <a:t>usein</a:t>
            </a:r>
            <a:r>
              <a:rPr lang="fi-FI" sz="1000" dirty="0">
                <a:latin typeface="Calibri" panose="020F0502020204030204" pitchFamily="34" charset="0"/>
                <a:ea typeface="Calibri" panose="020F0502020204030204" pitchFamily="34" charset="0"/>
                <a:cs typeface="Times New Roman" panose="02020603050405020304" pitchFamily="18" charset="0"/>
              </a:rPr>
              <a:t> </a:t>
            </a:r>
            <a:r>
              <a:rPr lang="fi-FI" sz="1000" b="1" dirty="0">
                <a:latin typeface="Calibri" panose="020F0502020204030204" pitchFamily="34" charset="0"/>
                <a:ea typeface="Calibri" panose="020F0502020204030204" pitchFamily="34" charset="0"/>
                <a:cs typeface="Times New Roman" panose="02020603050405020304" pitchFamily="18" charset="0"/>
              </a:rPr>
              <a:t>liittyy muuhun riskikäyttäytymiseen</a:t>
            </a:r>
            <a:r>
              <a:rPr lang="fi-FI" sz="1000" dirty="0">
                <a:latin typeface="Calibri" panose="020F0502020204030204" pitchFamily="34" charset="0"/>
                <a:ea typeface="Calibri" panose="020F0502020204030204" pitchFamily="34" charset="0"/>
                <a:cs typeface="Times New Roman" panose="02020603050405020304" pitchFamily="18" charset="0"/>
              </a:rPr>
              <a:t>. Varhain aloitettu rahapelaaminen on mer­kittävimpiä peliongelmaa ennustavia tekijöitä. </a:t>
            </a:r>
          </a:p>
          <a:p>
            <a:pPr marL="180897" indent="-180897">
              <a:lnSpc>
                <a:spcPct val="115000"/>
              </a:lnSpc>
              <a:buFont typeface="Arial" panose="020B0604020202020204" pitchFamily="34" charset="0"/>
              <a:buChar char="•"/>
            </a:pPr>
            <a:r>
              <a:rPr lang="fi-FI" sz="1000" b="1" dirty="0">
                <a:latin typeface="Calibri" panose="020F0502020204030204" pitchFamily="34" charset="0"/>
                <a:ea typeface="Calibri" panose="020F0502020204030204" pitchFamily="34" charset="0"/>
                <a:cs typeface="Times New Roman" panose="02020603050405020304" pitchFamily="18" charset="0"/>
              </a:rPr>
              <a:t>Maahanmuuttajat</a:t>
            </a:r>
            <a:r>
              <a:rPr lang="fi-FI" sz="1000" dirty="0">
                <a:latin typeface="Calibri" panose="020F0502020204030204" pitchFamily="34" charset="0"/>
                <a:ea typeface="Calibri" panose="020F0502020204030204" pitchFamily="34" charset="0"/>
                <a:cs typeface="Times New Roman" panose="02020603050405020304" pitchFamily="18" charset="0"/>
              </a:rPr>
              <a:t> alttiita suomalaisen rahapelijärjestelmän houkutuksille tullessaan kulttuurista, jossa rahapelit on kielletty. Työttömyys, kielitaidon puute, yksinäisyys, syrjintä voivat saada hakemaan lohtua peleistä.</a:t>
            </a:r>
            <a:endParaRPr lang="fi-FI" sz="1000" dirty="0"/>
          </a:p>
        </p:txBody>
      </p:sp>
      <p:sp>
        <p:nvSpPr>
          <p:cNvPr id="4" name="Dian numeron paikkamerkki 3"/>
          <p:cNvSpPr>
            <a:spLocks noGrp="1"/>
          </p:cNvSpPr>
          <p:nvPr>
            <p:ph type="sldNum" sz="quarter" idx="5"/>
          </p:nvPr>
        </p:nvSpPr>
        <p:spPr/>
        <p:txBody>
          <a:bodyPr/>
          <a:lstStyle/>
          <a:p>
            <a:fld id="{065138E1-6D71-9543-B34F-493D8E1103D4}" type="slidenum">
              <a:rPr lang="fi-FI" smtClean="0"/>
              <a:t>7</a:t>
            </a:fld>
            <a:endParaRPr lang="fi-FI"/>
          </a:p>
        </p:txBody>
      </p:sp>
    </p:spTree>
    <p:extLst>
      <p:ext uri="{BB962C8B-B14F-4D97-AF65-F5344CB8AC3E}">
        <p14:creationId xmlns:p14="http://schemas.microsoft.com/office/powerpoint/2010/main" val="611624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lnSpc>
                <a:spcPct val="115000"/>
              </a:lnSpc>
              <a:spcBef>
                <a:spcPts val="211"/>
              </a:spcBef>
            </a:pPr>
            <a:r>
              <a:rPr lang="fi-FI" b="1" dirty="0">
                <a:solidFill>
                  <a:srgbClr val="1F3763"/>
                </a:solidFill>
                <a:latin typeface="Calibri Light" panose="020F0302020204030204" pitchFamily="34" charset="0"/>
                <a:ea typeface="Times New Roman" panose="02020603050405020304" pitchFamily="18" charset="0"/>
                <a:cs typeface="Times New Roman" panose="02020603050405020304" pitchFamily="18" charset="0"/>
              </a:rPr>
              <a:t>Välilliset haitat</a:t>
            </a:r>
          </a:p>
          <a:p>
            <a:pPr>
              <a:spcAft>
                <a:spcPts val="844"/>
              </a:spcAft>
            </a:pPr>
            <a:r>
              <a:rPr lang="fi-FI" dirty="0">
                <a:latin typeface="Calibri" panose="020F0502020204030204" pitchFamily="34" charset="0"/>
                <a:ea typeface="Calibri" panose="020F0502020204030204" pitchFamily="34" charset="0"/>
                <a:cs typeface="Times New Roman" panose="02020603050405020304" pitchFamily="18" charset="0"/>
              </a:rPr>
              <a:t>Rahapeliongelma voi vaikuttaa järjestön kohderyhmässä tai toiminnassa välillisesti. Pelaajien läheiset kärsivät ongelmallisen pelaamisen aiheuttamista haitoista/oireista kuten esim. velkaongelma, runsas päihteiden käyttö ja mahdolliset rikokset. Tällaisesta on esimerk­kinä </a:t>
            </a:r>
            <a:r>
              <a:rPr lang="fi-FI" b="1" dirty="0">
                <a:latin typeface="Calibri" panose="020F0502020204030204" pitchFamily="34" charset="0"/>
                <a:ea typeface="Calibri" panose="020F0502020204030204" pitchFamily="34" charset="0"/>
                <a:cs typeface="Times New Roman" panose="02020603050405020304" pitchFamily="18" charset="0"/>
              </a:rPr>
              <a:t>lähisuhdeväkivalta</a:t>
            </a:r>
            <a:r>
              <a:rPr lang="fi-FI" dirty="0">
                <a:latin typeface="Calibri" panose="020F0502020204030204" pitchFamily="34" charset="0"/>
                <a:ea typeface="Calibri" panose="020F0502020204030204" pitchFamily="34" charset="0"/>
                <a:cs typeface="Times New Roman" panose="02020603050405020304" pitchFamily="18" charset="0"/>
              </a:rPr>
              <a:t>. Perheen pahanolon taustalta voi löytyä rahapeliongelma. On myös hyvä muistaa, että aikuisten rahapeliongelma altistaa lap­set rahapeliongelmalle.</a:t>
            </a:r>
          </a:p>
          <a:p>
            <a:r>
              <a:rPr lang="fi-FI" dirty="0">
                <a:latin typeface="Calibri" panose="020F0502020204030204" pitchFamily="34" charset="0"/>
                <a:ea typeface="Calibri" panose="020F0502020204030204" pitchFamily="34" charset="0"/>
                <a:cs typeface="Times New Roman" panose="02020603050405020304" pitchFamily="18" charset="0"/>
              </a:rPr>
              <a:t>Toimintamalleja:</a:t>
            </a:r>
          </a:p>
          <a:p>
            <a:pPr marL="171450" indent="-171450">
              <a:buFont typeface="Arial" panose="020B0604020202020204" pitchFamily="34" charset="0"/>
              <a:buChar char="•"/>
            </a:pPr>
            <a:r>
              <a:rPr lang="fi-FI" dirty="0">
                <a:effectLst/>
                <a:latin typeface="Calibri" panose="020F0502020204030204" pitchFamily="34" charset="0"/>
                <a:ea typeface="Calibri" panose="020F0502020204030204" pitchFamily="34" charset="0"/>
                <a:cs typeface="Times New Roman" panose="02020603050405020304" pitchFamily="18" charset="0"/>
              </a:rPr>
              <a:t>Tärkeä tunnistaa tilanteet, joissa voi esiintyä rahapeliongelmaa ja luoda toimintamalli kysymiseen, </a:t>
            </a:r>
            <a:r>
              <a:rPr lang="fi-FI" dirty="0" err="1">
                <a:effectLst/>
                <a:latin typeface="Calibri" panose="020F0502020204030204" pitchFamily="34" charset="0"/>
                <a:ea typeface="Calibri" panose="020F0502020204030204" pitchFamily="34" charset="0"/>
                <a:cs typeface="Times New Roman" panose="02020603050405020304" pitchFamily="18" charset="0"/>
              </a:rPr>
              <a:t>puheeksiottoon</a:t>
            </a:r>
            <a:r>
              <a:rPr lang="fi-FI" dirty="0">
                <a:effectLst/>
                <a:latin typeface="Calibri" panose="020F0502020204030204" pitchFamily="34" charset="0"/>
                <a:ea typeface="Calibri" panose="020F0502020204030204" pitchFamily="34" charset="0"/>
                <a:cs typeface="Times New Roman" panose="02020603050405020304" pitchFamily="18" charset="0"/>
              </a:rPr>
              <a:t>, hoitoon ohjaukseen, läheisten tukeen</a:t>
            </a:r>
          </a:p>
          <a:p>
            <a:pPr marL="171450" indent="-171450">
              <a:buFont typeface="Arial" panose="020B0604020202020204" pitchFamily="34" charset="0"/>
              <a:buChar char="•"/>
            </a:pPr>
            <a:r>
              <a:rPr lang="fi-FI" dirty="0">
                <a:effectLst/>
                <a:latin typeface="Calibri" panose="020F0502020204030204" pitchFamily="34" charset="0"/>
                <a:ea typeface="Calibri" panose="020F0502020204030204" pitchFamily="34" charset="0"/>
                <a:cs typeface="Times New Roman" panose="02020603050405020304" pitchFamily="18" charset="0"/>
              </a:rPr>
              <a:t>Lasten kohdalla on hyvä vahvistaa rahapeliongelmalta s</a:t>
            </a:r>
            <a:r>
              <a:rPr lang="fi-FI" dirty="0">
                <a:latin typeface="Calibri" panose="020F0502020204030204" pitchFamily="34" charset="0"/>
                <a:ea typeface="Calibri" panose="020F0502020204030204" pitchFamily="34" charset="0"/>
                <a:cs typeface="Times New Roman" panose="02020603050405020304" pitchFamily="18" charset="0"/>
              </a:rPr>
              <a:t>uojaavia tekijöitä lasten elämässä – läheiset ihmissuhteet, itsetunto, koulumenestys ym. Ovat samoja kuin esim. päihdeongelmalta suojaavat tekijät.</a:t>
            </a:r>
            <a:endParaRPr lang="fi-FI"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spcAft>
                <a:spcPts val="844"/>
              </a:spcAft>
              <a:buFont typeface="Arial" panose="020B0604020202020204" pitchFamily="34" charset="0"/>
              <a:buChar char="•"/>
            </a:pPr>
            <a:r>
              <a:rPr lang="fi-FI" dirty="0">
                <a:effectLst/>
                <a:latin typeface="Calibri" panose="020F0502020204030204" pitchFamily="34" charset="0"/>
                <a:ea typeface="Calibri" panose="020F0502020204030204" pitchFamily="34" charset="0"/>
                <a:cs typeface="Times New Roman" panose="02020603050405020304" pitchFamily="18" charset="0"/>
              </a:rPr>
              <a:t>Rahapeliongel</a:t>
            </a:r>
            <a:r>
              <a:rPr lang="fi-FI" dirty="0">
                <a:latin typeface="Calibri" panose="020F0502020204030204" pitchFamily="34" charset="0"/>
                <a:ea typeface="Calibri" panose="020F0502020204030204" pitchFamily="34" charset="0"/>
                <a:cs typeface="Times New Roman" panose="02020603050405020304" pitchFamily="18" charset="0"/>
              </a:rPr>
              <a:t>masta tiedottaminen ja siitä kertovan materiaalin pitäminen esillä auttavat asian puheeksi ottamisessa</a:t>
            </a:r>
            <a:endParaRPr lang="fi-FI"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44"/>
              </a:spcAft>
            </a:pPr>
            <a:endParaRPr lang="fi-FI" dirty="0">
              <a:latin typeface="Calibri" panose="020F0502020204030204" pitchFamily="34" charset="0"/>
              <a:ea typeface="Calibri" panose="020F0502020204030204" pitchFamily="34" charset="0"/>
              <a:cs typeface="Times New Roman" panose="02020603050405020304" pitchFamily="18" charset="0"/>
            </a:endParaRPr>
          </a:p>
          <a:p>
            <a:endParaRPr lang="fi-FI" dirty="0"/>
          </a:p>
        </p:txBody>
      </p:sp>
      <p:sp>
        <p:nvSpPr>
          <p:cNvPr id="4" name="Dian numeron paikkamerkki 3"/>
          <p:cNvSpPr>
            <a:spLocks noGrp="1"/>
          </p:cNvSpPr>
          <p:nvPr>
            <p:ph type="sldNum" sz="quarter" idx="5"/>
          </p:nvPr>
        </p:nvSpPr>
        <p:spPr/>
        <p:txBody>
          <a:bodyPr/>
          <a:lstStyle/>
          <a:p>
            <a:fld id="{065138E1-6D71-9543-B34F-493D8E1103D4}" type="slidenum">
              <a:rPr lang="fi-FI" smtClean="0"/>
              <a:t>8</a:t>
            </a:fld>
            <a:endParaRPr lang="fi-FI"/>
          </a:p>
        </p:txBody>
      </p:sp>
    </p:spTree>
    <p:extLst>
      <p:ext uri="{BB962C8B-B14F-4D97-AF65-F5344CB8AC3E}">
        <p14:creationId xmlns:p14="http://schemas.microsoft.com/office/powerpoint/2010/main" val="208250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lnSpc>
                <a:spcPct val="115000"/>
              </a:lnSpc>
              <a:spcBef>
                <a:spcPts val="211"/>
              </a:spcBef>
            </a:pPr>
            <a:r>
              <a:rPr lang="fi-FI" b="1" dirty="0">
                <a:solidFill>
                  <a:srgbClr val="1F3763"/>
                </a:solidFill>
                <a:effectLst/>
                <a:ea typeface="Times New Roman" panose="02020603050405020304" pitchFamily="18" charset="0"/>
                <a:cs typeface="Times New Roman" panose="02020603050405020304" pitchFamily="18" charset="0"/>
              </a:rPr>
              <a:t>Kun rahapelihaitat eivät näy omassa toiminnassa</a:t>
            </a:r>
          </a:p>
          <a:p>
            <a:pPr>
              <a:lnSpc>
                <a:spcPct val="115000"/>
              </a:lnSpc>
              <a:spcAft>
                <a:spcPts val="844"/>
              </a:spcAft>
            </a:pPr>
            <a:r>
              <a:rPr lang="fi-FI" dirty="0">
                <a:effectLst/>
                <a:ea typeface="Calibri" panose="020F0502020204030204" pitchFamily="34" charset="0"/>
                <a:cs typeface="Times New Roman" panose="02020603050405020304" pitchFamily="18" charset="0"/>
              </a:rPr>
              <a:t>Kaikkien järjestöjen toiminnassa tai kohderyhmissä rahapelihaitat eivät välttämättä näy mitenkään. </a:t>
            </a:r>
          </a:p>
          <a:p>
            <a:pPr>
              <a:lnSpc>
                <a:spcPct val="115000"/>
              </a:lnSpc>
              <a:spcAft>
                <a:spcPts val="844"/>
              </a:spcAft>
            </a:pPr>
            <a:r>
              <a:rPr lang="fi-FI" dirty="0">
                <a:effectLst/>
                <a:ea typeface="Calibri" panose="020F0502020204030204" pitchFamily="34" charset="0"/>
                <a:cs typeface="Times New Roman" panose="02020603050405020304" pitchFamily="18" charset="0"/>
              </a:rPr>
              <a:t>Kaikki voivat kuitenkin omalta osaltaan tuoda panoksensa rahapelihaittojen ehkäisyyn. </a:t>
            </a:r>
          </a:p>
          <a:p>
            <a:pPr>
              <a:lnSpc>
                <a:spcPct val="115000"/>
              </a:lnSpc>
              <a:spcAft>
                <a:spcPts val="844"/>
              </a:spcAft>
            </a:pPr>
            <a:r>
              <a:rPr lang="fi-FI" dirty="0">
                <a:effectLst/>
                <a:ea typeface="Calibri" panose="020F0502020204030204" pitchFamily="34" charset="0"/>
                <a:cs typeface="Times New Roman" panose="02020603050405020304" pitchFamily="18" charset="0"/>
              </a:rPr>
              <a:t>Esimerkiksi tiedottamalla omilla verkkosivuillaan rahapeliongelmasta ja mistä siihen saa apua, järjestö voi olla mukana auttamassa ja madal­tamassa hoitoon hakeutumisen kynnystä.</a:t>
            </a:r>
          </a:p>
          <a:p>
            <a:endParaRPr lang="fi-FI" dirty="0"/>
          </a:p>
        </p:txBody>
      </p:sp>
      <p:sp>
        <p:nvSpPr>
          <p:cNvPr id="4" name="Dian numeron paikkamerkki 3"/>
          <p:cNvSpPr>
            <a:spLocks noGrp="1"/>
          </p:cNvSpPr>
          <p:nvPr>
            <p:ph type="sldNum" sz="quarter" idx="5"/>
          </p:nvPr>
        </p:nvSpPr>
        <p:spPr/>
        <p:txBody>
          <a:bodyPr/>
          <a:lstStyle/>
          <a:p>
            <a:fld id="{065138E1-6D71-9543-B34F-493D8E1103D4}" type="slidenum">
              <a:rPr lang="fi-FI" smtClean="0"/>
              <a:t>9</a:t>
            </a:fld>
            <a:endParaRPr lang="fi-FI"/>
          </a:p>
        </p:txBody>
      </p:sp>
    </p:spTree>
    <p:extLst>
      <p:ext uri="{BB962C8B-B14F-4D97-AF65-F5344CB8AC3E}">
        <p14:creationId xmlns:p14="http://schemas.microsoft.com/office/powerpoint/2010/main" val="1979623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485775" y="1122363"/>
            <a:ext cx="11101388" cy="2387600"/>
          </a:xfrm>
        </p:spPr>
        <p:txBody>
          <a:bodyPr anchor="b"/>
          <a:lstStyle>
            <a:lvl1pPr algn="ctr">
              <a:defRPr sz="6000"/>
            </a:lvl1pPr>
          </a:lstStyle>
          <a:p>
            <a:r>
              <a:rPr lang="fi-FI"/>
              <a:t>Muokkaa perustyylejä naps.</a:t>
            </a:r>
            <a:endParaRPr lang="fi-FI" dirty="0"/>
          </a:p>
        </p:txBody>
      </p:sp>
      <p:sp>
        <p:nvSpPr>
          <p:cNvPr id="3" name="Alaotsikko 2"/>
          <p:cNvSpPr>
            <a:spLocks noGrp="1"/>
          </p:cNvSpPr>
          <p:nvPr>
            <p:ph type="subTitle" idx="1"/>
          </p:nvPr>
        </p:nvSpPr>
        <p:spPr>
          <a:xfrm>
            <a:off x="485775" y="3602038"/>
            <a:ext cx="111013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2079046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97288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621338"/>
          </a:xfrm>
        </p:spPr>
        <p:txBody>
          <a:bodyPr vert="eaVert"/>
          <a:lstStyle/>
          <a:p>
            <a:r>
              <a:rPr lang="fi-FI"/>
              <a:t>Muokkaa perustyylejä naps.</a:t>
            </a:r>
          </a:p>
        </p:txBody>
      </p:sp>
      <p:sp>
        <p:nvSpPr>
          <p:cNvPr id="3" name="Pystysuoran tekstin paikkamerkki 2"/>
          <p:cNvSpPr>
            <a:spLocks noGrp="1"/>
          </p:cNvSpPr>
          <p:nvPr>
            <p:ph type="body" orient="vert" idx="1"/>
          </p:nvPr>
        </p:nvSpPr>
        <p:spPr>
          <a:xfrm>
            <a:off x="542925" y="365125"/>
            <a:ext cx="8029575" cy="56213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707161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1_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471486" y="1928812"/>
            <a:ext cx="11115675" cy="1490663"/>
          </a:xfrm>
        </p:spPr>
        <p:txBody>
          <a:bodyPr anchor="b"/>
          <a:lstStyle>
            <a:lvl1pPr>
              <a:defRPr sz="6000"/>
            </a:lvl1pPr>
          </a:lstStyle>
          <a:p>
            <a:r>
              <a:rPr lang="fi-FI"/>
              <a:t>Muokkaa perustyylejä naps.</a:t>
            </a:r>
          </a:p>
        </p:txBody>
      </p:sp>
      <p:sp>
        <p:nvSpPr>
          <p:cNvPr id="3" name="Tekstin paikkamerkki 2"/>
          <p:cNvSpPr>
            <a:spLocks noGrp="1"/>
          </p:cNvSpPr>
          <p:nvPr>
            <p:ph type="body" idx="1"/>
          </p:nvPr>
        </p:nvSpPr>
        <p:spPr>
          <a:xfrm>
            <a:off x="471485" y="3419475"/>
            <a:ext cx="11115675" cy="1071564"/>
          </a:xfrm>
          <a:prstGeom prst="rect">
            <a:avLst/>
          </a:prstGeo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7206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2_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471486" y="1928812"/>
            <a:ext cx="11115675" cy="1490663"/>
          </a:xfrm>
        </p:spPr>
        <p:txBody>
          <a:bodyPr anchor="b"/>
          <a:lstStyle>
            <a:lvl1pPr>
              <a:defRPr sz="6000"/>
            </a:lvl1pPr>
          </a:lstStyle>
          <a:p>
            <a:r>
              <a:rPr lang="fi-FI"/>
              <a:t>Muokkaa perustyylejä naps.</a:t>
            </a:r>
          </a:p>
        </p:txBody>
      </p:sp>
      <p:sp>
        <p:nvSpPr>
          <p:cNvPr id="3" name="Tekstin paikkamerkki 2"/>
          <p:cNvSpPr>
            <a:spLocks noGrp="1"/>
          </p:cNvSpPr>
          <p:nvPr>
            <p:ph type="body" idx="1"/>
          </p:nvPr>
        </p:nvSpPr>
        <p:spPr>
          <a:xfrm>
            <a:off x="471485" y="3419475"/>
            <a:ext cx="11115675" cy="1071564"/>
          </a:xfrm>
          <a:prstGeom prst="rect">
            <a:avLst/>
          </a:prstGeo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6966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1_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471486" y="1928812"/>
            <a:ext cx="11115675" cy="1490663"/>
          </a:xfrm>
        </p:spPr>
        <p:txBody>
          <a:bodyPr anchor="b"/>
          <a:lstStyle>
            <a:lvl1pPr>
              <a:defRPr sz="6000"/>
            </a:lvl1pPr>
          </a:lstStyle>
          <a:p>
            <a:r>
              <a:rPr lang="fi-FI"/>
              <a:t>Muokkaa perustyylejä naps.</a:t>
            </a:r>
          </a:p>
        </p:txBody>
      </p:sp>
      <p:sp>
        <p:nvSpPr>
          <p:cNvPr id="3" name="Tekstin paikkamerkki 2"/>
          <p:cNvSpPr>
            <a:spLocks noGrp="1"/>
          </p:cNvSpPr>
          <p:nvPr>
            <p:ph type="body" idx="1"/>
          </p:nvPr>
        </p:nvSpPr>
        <p:spPr>
          <a:xfrm>
            <a:off x="471485" y="3419475"/>
            <a:ext cx="11115675" cy="1071564"/>
          </a:xfrm>
          <a:prstGeom prst="rect">
            <a:avLst/>
          </a:prstGeo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618811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2_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471486" y="1928812"/>
            <a:ext cx="11115675" cy="1490663"/>
          </a:xfrm>
        </p:spPr>
        <p:txBody>
          <a:bodyPr anchor="b"/>
          <a:lstStyle>
            <a:lvl1pPr>
              <a:defRPr sz="6000"/>
            </a:lvl1pPr>
          </a:lstStyle>
          <a:p>
            <a:r>
              <a:rPr lang="fi-FI"/>
              <a:t>Muokkaa perustyylejä naps.</a:t>
            </a:r>
          </a:p>
        </p:txBody>
      </p:sp>
      <p:sp>
        <p:nvSpPr>
          <p:cNvPr id="3" name="Tekstin paikkamerkki 2"/>
          <p:cNvSpPr>
            <a:spLocks noGrp="1"/>
          </p:cNvSpPr>
          <p:nvPr>
            <p:ph type="body" idx="1"/>
          </p:nvPr>
        </p:nvSpPr>
        <p:spPr>
          <a:xfrm>
            <a:off x="471485" y="3419475"/>
            <a:ext cx="11115675" cy="1071564"/>
          </a:xfrm>
          <a:prstGeom prst="rect">
            <a:avLst/>
          </a:prstGeo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568110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endParaRPr lang="fi-FI" dirty="0"/>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8336514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3_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471486" y="1928812"/>
            <a:ext cx="11115675" cy="1490663"/>
          </a:xfrm>
        </p:spPr>
        <p:txBody>
          <a:bodyPr anchor="b"/>
          <a:lstStyle>
            <a:lvl1pPr>
              <a:defRPr sz="6000"/>
            </a:lvl1pPr>
          </a:lstStyle>
          <a:p>
            <a:r>
              <a:rPr lang="fi-FI"/>
              <a:t>Muokkaa perustyylejä naps.</a:t>
            </a:r>
          </a:p>
        </p:txBody>
      </p:sp>
      <p:sp>
        <p:nvSpPr>
          <p:cNvPr id="3" name="Tekstin paikkamerkki 2"/>
          <p:cNvSpPr>
            <a:spLocks noGrp="1"/>
          </p:cNvSpPr>
          <p:nvPr>
            <p:ph type="body" idx="1"/>
          </p:nvPr>
        </p:nvSpPr>
        <p:spPr>
          <a:xfrm>
            <a:off x="471485" y="3419475"/>
            <a:ext cx="11115675" cy="1071564"/>
          </a:xfrm>
          <a:prstGeom prst="rect">
            <a:avLst/>
          </a:prstGeo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5944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471486" y="1928812"/>
            <a:ext cx="11115675" cy="1490663"/>
          </a:xfrm>
        </p:spPr>
        <p:txBody>
          <a:bodyPr anchor="b"/>
          <a:lstStyle>
            <a:lvl1pPr>
              <a:defRPr sz="6000"/>
            </a:lvl1pPr>
          </a:lstStyle>
          <a:p>
            <a:r>
              <a:rPr lang="fi-FI"/>
              <a:t>Muokkaa perustyylejä naps.</a:t>
            </a:r>
          </a:p>
        </p:txBody>
      </p:sp>
      <p:sp>
        <p:nvSpPr>
          <p:cNvPr id="3" name="Tekstin paikkamerkki 2"/>
          <p:cNvSpPr>
            <a:spLocks noGrp="1"/>
          </p:cNvSpPr>
          <p:nvPr>
            <p:ph type="body" idx="1"/>
          </p:nvPr>
        </p:nvSpPr>
        <p:spPr>
          <a:xfrm>
            <a:off x="471485" y="3419475"/>
            <a:ext cx="11115675" cy="10715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Tree>
    <p:extLst>
      <p:ext uri="{BB962C8B-B14F-4D97-AF65-F5344CB8AC3E}">
        <p14:creationId xmlns:p14="http://schemas.microsoft.com/office/powerpoint/2010/main" val="996993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p>
        </p:txBody>
      </p:sp>
      <p:sp>
        <p:nvSpPr>
          <p:cNvPr id="3" name="Sisällön paikkamerkki 2"/>
          <p:cNvSpPr>
            <a:spLocks noGrp="1"/>
          </p:cNvSpPr>
          <p:nvPr>
            <p:ph sz="half" idx="1"/>
          </p:nvPr>
        </p:nvSpPr>
        <p:spPr>
          <a:xfrm>
            <a:off x="495300" y="1825625"/>
            <a:ext cx="5524500" cy="4132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372100" cy="41322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1805416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28625" y="365125"/>
            <a:ext cx="11258550" cy="1325563"/>
          </a:xfrm>
        </p:spPr>
        <p:txBody>
          <a:bodyPr/>
          <a:lstStyle/>
          <a:p>
            <a:r>
              <a:rPr lang="fi-FI"/>
              <a:t>Muokkaa perustyylejä naps.</a:t>
            </a:r>
          </a:p>
        </p:txBody>
      </p:sp>
      <p:sp>
        <p:nvSpPr>
          <p:cNvPr id="3" name="Tekstin paikkamerkki 2"/>
          <p:cNvSpPr>
            <a:spLocks noGrp="1"/>
          </p:cNvSpPr>
          <p:nvPr>
            <p:ph type="body" idx="1"/>
          </p:nvPr>
        </p:nvSpPr>
        <p:spPr>
          <a:xfrm>
            <a:off x="428626" y="1681163"/>
            <a:ext cx="55689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28626" y="2505075"/>
            <a:ext cx="5568950" cy="34813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kstin paikkamerkki 4"/>
          <p:cNvSpPr>
            <a:spLocks noGrp="1"/>
          </p:cNvSpPr>
          <p:nvPr>
            <p:ph type="body" sz="quarter" idx="3"/>
          </p:nvPr>
        </p:nvSpPr>
        <p:spPr>
          <a:xfrm>
            <a:off x="6172199" y="1681163"/>
            <a:ext cx="55149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514974" cy="34813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1835087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p>
        </p:txBody>
      </p:sp>
    </p:spTree>
    <p:extLst>
      <p:ext uri="{BB962C8B-B14F-4D97-AF65-F5344CB8AC3E}">
        <p14:creationId xmlns:p14="http://schemas.microsoft.com/office/powerpoint/2010/main" val="149524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504219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528638" y="457200"/>
            <a:ext cx="4243387" cy="1600200"/>
          </a:xfrm>
        </p:spPr>
        <p:txBody>
          <a:bodyPr anchor="b"/>
          <a:lstStyle>
            <a:lvl1pPr>
              <a:defRPr sz="3200"/>
            </a:lvl1pPr>
          </a:lstStyle>
          <a:p>
            <a:r>
              <a:rPr lang="fi-FI"/>
              <a:t>Muokkaa perustyylejä naps.</a:t>
            </a:r>
          </a:p>
        </p:txBody>
      </p:sp>
      <p:sp>
        <p:nvSpPr>
          <p:cNvPr id="3" name="Sisällön paikkamerkki 2"/>
          <p:cNvSpPr>
            <a:spLocks noGrp="1"/>
          </p:cNvSpPr>
          <p:nvPr>
            <p:ph idx="1"/>
          </p:nvPr>
        </p:nvSpPr>
        <p:spPr>
          <a:xfrm>
            <a:off x="5183187" y="457201"/>
            <a:ext cx="6518275" cy="54038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Tekstin paikkamerkki 3"/>
          <p:cNvSpPr>
            <a:spLocks noGrp="1"/>
          </p:cNvSpPr>
          <p:nvPr>
            <p:ph type="body" sz="half" idx="2"/>
          </p:nvPr>
        </p:nvSpPr>
        <p:spPr>
          <a:xfrm>
            <a:off x="528638" y="2057400"/>
            <a:ext cx="424338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Tree>
    <p:extLst>
      <p:ext uri="{BB962C8B-B14F-4D97-AF65-F5344CB8AC3E}">
        <p14:creationId xmlns:p14="http://schemas.microsoft.com/office/powerpoint/2010/main" val="449455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542926" y="457200"/>
            <a:ext cx="4229099" cy="1600200"/>
          </a:xfrm>
        </p:spPr>
        <p:txBody>
          <a:bodyPr anchor="b"/>
          <a:lstStyle>
            <a:lvl1pPr>
              <a:defRPr sz="3200"/>
            </a:lvl1pPr>
          </a:lstStyle>
          <a:p>
            <a:r>
              <a:rPr lang="fi-FI"/>
              <a:t>Muokkaa perustyylejä naps.</a:t>
            </a:r>
          </a:p>
        </p:txBody>
      </p:sp>
      <p:sp>
        <p:nvSpPr>
          <p:cNvPr id="3" name="Kuvan paikkamerkki 2"/>
          <p:cNvSpPr>
            <a:spLocks noGrp="1"/>
          </p:cNvSpPr>
          <p:nvPr>
            <p:ph type="pic" idx="1"/>
          </p:nvPr>
        </p:nvSpPr>
        <p:spPr>
          <a:xfrm>
            <a:off x="5183187" y="457201"/>
            <a:ext cx="6503987"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Vedä kuva paikkamerkkiin tai lisää napsauttamalla kuvaketta</a:t>
            </a:r>
          </a:p>
        </p:txBody>
      </p:sp>
      <p:sp>
        <p:nvSpPr>
          <p:cNvPr id="4" name="Tekstin paikkamerkki 3"/>
          <p:cNvSpPr>
            <a:spLocks noGrp="1"/>
          </p:cNvSpPr>
          <p:nvPr>
            <p:ph type="body" sz="half" idx="2"/>
          </p:nvPr>
        </p:nvSpPr>
        <p:spPr>
          <a:xfrm>
            <a:off x="542926" y="2057400"/>
            <a:ext cx="42291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Tree>
    <p:extLst>
      <p:ext uri="{BB962C8B-B14F-4D97-AF65-F5344CB8AC3E}">
        <p14:creationId xmlns:p14="http://schemas.microsoft.com/office/powerpoint/2010/main" val="1296921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image" Target="../media/image2.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image" Target="../media/image2.emf"/></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95300" y="365125"/>
            <a:ext cx="11049000" cy="1325563"/>
          </a:xfrm>
          <a:prstGeom prst="rect">
            <a:avLst/>
          </a:prstGeom>
        </p:spPr>
        <p:txBody>
          <a:bodyPr vert="horz" lIns="91440" tIns="45720" rIns="91440" bIns="45720" rtlCol="0" anchor="ctr">
            <a:normAutofit/>
          </a:bodyPr>
          <a:lstStyle/>
          <a:p>
            <a:r>
              <a:rPr lang="fi-FI" dirty="0"/>
              <a:t>Muokkaa perustyylejä naps.</a:t>
            </a:r>
          </a:p>
        </p:txBody>
      </p:sp>
      <p:sp>
        <p:nvSpPr>
          <p:cNvPr id="3" name="Tekstin paikkamerkki 2"/>
          <p:cNvSpPr>
            <a:spLocks noGrp="1"/>
          </p:cNvSpPr>
          <p:nvPr>
            <p:ph type="body" idx="1"/>
          </p:nvPr>
        </p:nvSpPr>
        <p:spPr>
          <a:xfrm>
            <a:off x="495300" y="1825625"/>
            <a:ext cx="11049000" cy="4142582"/>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pic>
        <p:nvPicPr>
          <p:cNvPr id="7" name="Kuva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495300" y="5968207"/>
            <a:ext cx="1589753" cy="417511"/>
          </a:xfrm>
          <a:prstGeom prst="rect">
            <a:avLst/>
          </a:prstGeom>
        </p:spPr>
      </p:pic>
    </p:spTree>
    <p:extLst>
      <p:ext uri="{BB962C8B-B14F-4D97-AF65-F5344CB8AC3E}">
        <p14:creationId xmlns:p14="http://schemas.microsoft.com/office/powerpoint/2010/main" val="1351580507"/>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90000"/>
        </a:lnSpc>
        <a:spcBef>
          <a:spcPct val="0"/>
        </a:spcBef>
        <a:buNone/>
        <a:defRPr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Georgia" charset="0"/>
          <a:ea typeface="Georgia" charset="0"/>
          <a:cs typeface="Georgia"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Georgia" charset="0"/>
          <a:ea typeface="Georgia" charset="0"/>
          <a:cs typeface="Georgia"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Georgia" charset="0"/>
          <a:ea typeface="Georgia" charset="0"/>
          <a:cs typeface="Georgia"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Georgia" charset="0"/>
          <a:ea typeface="Georgia" charset="0"/>
          <a:cs typeface="Georgia"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Georgia" charset="0"/>
          <a:ea typeface="Georgia" charset="0"/>
          <a:cs typeface="Georgia"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323232"/>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95300" y="2665413"/>
            <a:ext cx="10858500" cy="1325563"/>
          </a:xfrm>
          <a:prstGeom prst="rect">
            <a:avLst/>
          </a:prstGeom>
        </p:spPr>
        <p:txBody>
          <a:bodyPr vert="horz" lIns="91440" tIns="45720" rIns="91440" bIns="45720" rtlCol="0" anchor="ctr">
            <a:normAutofit/>
          </a:bodyPr>
          <a:lstStyle/>
          <a:p>
            <a:r>
              <a:rPr lang="fi-FI" dirty="0"/>
              <a:t>Muokkaa perustyylejä naps.</a:t>
            </a:r>
          </a:p>
        </p:txBody>
      </p:sp>
      <p:pic>
        <p:nvPicPr>
          <p:cNvPr id="7" name="Kuva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95300" y="5968207"/>
            <a:ext cx="1589753" cy="417511"/>
          </a:xfrm>
          <a:prstGeom prst="rect">
            <a:avLst/>
          </a:prstGeom>
        </p:spPr>
      </p:pic>
    </p:spTree>
    <p:extLst>
      <p:ext uri="{BB962C8B-B14F-4D97-AF65-F5344CB8AC3E}">
        <p14:creationId xmlns:p14="http://schemas.microsoft.com/office/powerpoint/2010/main" val="614900490"/>
      </p:ext>
    </p:extLst>
  </p:cSld>
  <p:clrMap bg1="lt1" tx1="dk1" bg2="lt2" tx2="dk2" accent1="accent1" accent2="accent2" accent3="accent3" accent4="accent4" accent5="accent5" accent6="accent6" hlink="hlink" folHlink="folHlink"/>
  <p:sldLayoutIdLst>
    <p:sldLayoutId id="2147483712" r:id="rId1"/>
    <p:sldLayoutId id="2147483667" r:id="rId2"/>
  </p:sldLayoutIdLst>
  <p:txStyles>
    <p:titleStyle>
      <a:lvl1pPr algn="l" defTabSz="914400" rtl="0" eaLnBrk="1" latinLnBrk="0" hangingPunct="1">
        <a:lnSpc>
          <a:spcPct val="90000"/>
        </a:lnSpc>
        <a:spcBef>
          <a:spcPct val="0"/>
        </a:spcBef>
        <a:buNone/>
        <a:defRPr sz="4400"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202188"/>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95300" y="2579687"/>
            <a:ext cx="10829925" cy="1325563"/>
          </a:xfrm>
          <a:prstGeom prst="rect">
            <a:avLst/>
          </a:prstGeom>
        </p:spPr>
        <p:txBody>
          <a:bodyPr vert="horz" lIns="91440" tIns="45720" rIns="91440" bIns="45720" rtlCol="0" anchor="ctr">
            <a:normAutofit/>
          </a:bodyPr>
          <a:lstStyle/>
          <a:p>
            <a:r>
              <a:rPr lang="fi-FI" dirty="0"/>
              <a:t>Muokkaa perustyylejä naps.</a:t>
            </a:r>
          </a:p>
        </p:txBody>
      </p:sp>
      <p:pic>
        <p:nvPicPr>
          <p:cNvPr id="7" name="Kuva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95300" y="5968207"/>
            <a:ext cx="1589753" cy="417511"/>
          </a:xfrm>
          <a:prstGeom prst="rect">
            <a:avLst/>
          </a:prstGeom>
        </p:spPr>
      </p:pic>
    </p:spTree>
    <p:extLst>
      <p:ext uri="{BB962C8B-B14F-4D97-AF65-F5344CB8AC3E}">
        <p14:creationId xmlns:p14="http://schemas.microsoft.com/office/powerpoint/2010/main" val="972094844"/>
      </p:ext>
    </p:extLst>
  </p:cSld>
  <p:clrMap bg1="lt1" tx1="dk1" bg2="lt2" tx2="dk2" accent1="accent1" accent2="accent2" accent3="accent3" accent4="accent4" accent5="accent5" accent6="accent6" hlink="hlink" folHlink="folHlink"/>
  <p:sldLayoutIdLst>
    <p:sldLayoutId id="2147483713" r:id="rId1"/>
    <p:sldLayoutId id="2147483675" r:id="rId2"/>
  </p:sldLayoutIdLst>
  <p:txStyles>
    <p:titleStyle>
      <a:lvl1pPr algn="l" defTabSz="914400" rtl="0" eaLnBrk="1" latinLnBrk="0" hangingPunct="1">
        <a:lnSpc>
          <a:spcPct val="90000"/>
        </a:lnSpc>
        <a:spcBef>
          <a:spcPct val="0"/>
        </a:spcBef>
        <a:buNone/>
        <a:defRPr sz="4400"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E5007D"/>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96799" y="2736850"/>
            <a:ext cx="11018925" cy="1325563"/>
          </a:xfrm>
          <a:prstGeom prst="rect">
            <a:avLst/>
          </a:prstGeom>
        </p:spPr>
        <p:txBody>
          <a:bodyPr vert="horz" lIns="91440" tIns="45720" rIns="91440" bIns="45720" rtlCol="0" anchor="ctr">
            <a:normAutofit/>
          </a:bodyPr>
          <a:lstStyle/>
          <a:p>
            <a:r>
              <a:rPr lang="fi-FI" dirty="0"/>
              <a:t>Muokkaa perustyylejä naps.</a:t>
            </a:r>
          </a:p>
        </p:txBody>
      </p:sp>
      <p:pic>
        <p:nvPicPr>
          <p:cNvPr id="7" name="Kuva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96800" y="5968800"/>
            <a:ext cx="1609344" cy="422656"/>
          </a:xfrm>
          <a:prstGeom prst="rect">
            <a:avLst/>
          </a:prstGeom>
        </p:spPr>
      </p:pic>
    </p:spTree>
    <p:extLst>
      <p:ext uri="{BB962C8B-B14F-4D97-AF65-F5344CB8AC3E}">
        <p14:creationId xmlns:p14="http://schemas.microsoft.com/office/powerpoint/2010/main" val="732100505"/>
      </p:ext>
    </p:extLst>
  </p:cSld>
  <p:clrMap bg1="lt1" tx1="dk1" bg2="lt2" tx2="dk2" accent1="accent1" accent2="accent2" accent3="accent3" accent4="accent4" accent5="accent5" accent6="accent6" hlink="hlink" folHlink="folHlink"/>
  <p:sldLayoutIdLst>
    <p:sldLayoutId id="2147483714" r:id="rId1"/>
    <p:sldLayoutId id="2147483683" r:id="rId2"/>
  </p:sldLayoutIdLst>
  <p:txStyles>
    <p:titleStyle>
      <a:lvl1pPr algn="l" defTabSz="914400" rtl="0" eaLnBrk="1" latinLnBrk="0" hangingPunct="1">
        <a:lnSpc>
          <a:spcPct val="90000"/>
        </a:lnSpc>
        <a:spcBef>
          <a:spcPct val="0"/>
        </a:spcBef>
        <a:buNone/>
        <a:defRPr sz="4400"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AD214"/>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96800" y="2622550"/>
            <a:ext cx="10515600" cy="1325563"/>
          </a:xfrm>
          <a:prstGeom prst="rect">
            <a:avLst/>
          </a:prstGeom>
        </p:spPr>
        <p:txBody>
          <a:bodyPr vert="horz" lIns="91440" tIns="45720" rIns="91440" bIns="45720" rtlCol="0" anchor="ctr">
            <a:normAutofit/>
          </a:bodyPr>
          <a:lstStyle/>
          <a:p>
            <a:r>
              <a:rPr lang="fi-FI" dirty="0"/>
              <a:t>Muokkaa perustyylejä naps.</a:t>
            </a:r>
          </a:p>
        </p:txBody>
      </p:sp>
      <p:pic>
        <p:nvPicPr>
          <p:cNvPr id="7" name="Kuva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96800" y="5968800"/>
            <a:ext cx="1609344" cy="422656"/>
          </a:xfrm>
          <a:prstGeom prst="rect">
            <a:avLst/>
          </a:prstGeom>
        </p:spPr>
      </p:pic>
    </p:spTree>
    <p:extLst>
      <p:ext uri="{BB962C8B-B14F-4D97-AF65-F5344CB8AC3E}">
        <p14:creationId xmlns:p14="http://schemas.microsoft.com/office/powerpoint/2010/main" val="1444171974"/>
      </p:ext>
    </p:extLst>
  </p:cSld>
  <p:clrMap bg1="lt1" tx1="dk1" bg2="lt2" tx2="dk2" accent1="accent1" accent2="accent2" accent3="accent3" accent4="accent4" accent5="accent5" accent6="accent6" hlink="hlink" folHlink="folHlink"/>
  <p:sldLayoutIdLst>
    <p:sldLayoutId id="2147483715" r:id="rId1"/>
    <p:sldLayoutId id="2147483691" r:id="rId2"/>
  </p:sldLayoutIdLst>
  <p:txStyles>
    <p:titleStyle>
      <a:lvl1pPr algn="l" defTabSz="914400" rtl="0" eaLnBrk="1" latinLnBrk="0" hangingPunct="1">
        <a:lnSpc>
          <a:spcPct val="90000"/>
        </a:lnSpc>
        <a:spcBef>
          <a:spcPct val="0"/>
        </a:spcBef>
        <a:buNone/>
        <a:defRPr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00B7EB"/>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96800" y="2708275"/>
            <a:ext cx="10857000" cy="1325563"/>
          </a:xfrm>
          <a:prstGeom prst="rect">
            <a:avLst/>
          </a:prstGeom>
        </p:spPr>
        <p:txBody>
          <a:bodyPr vert="horz" lIns="91440" tIns="45720" rIns="91440" bIns="45720" rtlCol="0" anchor="ctr">
            <a:normAutofit/>
          </a:bodyPr>
          <a:lstStyle/>
          <a:p>
            <a:r>
              <a:rPr lang="fi-FI"/>
              <a:t>Muokkaa perustyylejä naps.</a:t>
            </a:r>
          </a:p>
        </p:txBody>
      </p:sp>
      <p:pic>
        <p:nvPicPr>
          <p:cNvPr id="7" name="Kuva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96800" y="5968800"/>
            <a:ext cx="1609344" cy="422656"/>
          </a:xfrm>
          <a:prstGeom prst="rect">
            <a:avLst/>
          </a:prstGeom>
        </p:spPr>
      </p:pic>
    </p:spTree>
    <p:extLst>
      <p:ext uri="{BB962C8B-B14F-4D97-AF65-F5344CB8AC3E}">
        <p14:creationId xmlns:p14="http://schemas.microsoft.com/office/powerpoint/2010/main" val="602076411"/>
      </p:ext>
    </p:extLst>
  </p:cSld>
  <p:clrMap bg1="lt1" tx1="dk1" bg2="lt2" tx2="dk2" accent1="accent1" accent2="accent2" accent3="accent3" accent4="accent4" accent5="accent5" accent6="accent6" hlink="hlink" folHlink="folHlink"/>
  <p:sldLayoutIdLst>
    <p:sldLayoutId id="2147483716" r:id="rId1"/>
    <p:sldLayoutId id="2147483699" r:id="rId2"/>
  </p:sldLayoutIdLst>
  <p:txStyles>
    <p:titleStyle>
      <a:lvl1pPr algn="l" defTabSz="914400" rtl="0" eaLnBrk="1" latinLnBrk="0" hangingPunct="1">
        <a:lnSpc>
          <a:spcPct val="90000"/>
        </a:lnSpc>
        <a:spcBef>
          <a:spcPct val="0"/>
        </a:spcBef>
        <a:buNone/>
        <a:defRPr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81668" y="1717289"/>
            <a:ext cx="10505493" cy="2240070"/>
          </a:xfrm>
        </p:spPr>
        <p:txBody>
          <a:bodyPr>
            <a:normAutofit fontScale="90000"/>
          </a:bodyPr>
          <a:lstStyle/>
          <a:p>
            <a:r>
              <a:rPr lang="fi-FI" dirty="0"/>
              <a:t>Rahapelihaittojen ehkäisy ja sote-järjestöt – tietoa, ohjeita ja toimintamalleja</a:t>
            </a:r>
          </a:p>
        </p:txBody>
      </p:sp>
      <p:sp>
        <p:nvSpPr>
          <p:cNvPr id="3" name="Tekstin paikkamerkki 2"/>
          <p:cNvSpPr>
            <a:spLocks noGrp="1"/>
          </p:cNvSpPr>
          <p:nvPr>
            <p:ph type="body" idx="1"/>
          </p:nvPr>
        </p:nvSpPr>
        <p:spPr>
          <a:xfrm>
            <a:off x="1081668" y="4226299"/>
            <a:ext cx="10505492" cy="1071564"/>
          </a:xfrm>
        </p:spPr>
        <p:txBody>
          <a:bodyPr/>
          <a:lstStyle/>
          <a:p>
            <a:r>
              <a:rPr lang="fi-FI" dirty="0"/>
              <a:t>Ohjeistus pelihaittojen ehkäisystä </a:t>
            </a:r>
            <a:r>
              <a:rPr lang="fi-FI" dirty="0" err="1"/>
              <a:t>SOSTEn</a:t>
            </a:r>
            <a:r>
              <a:rPr lang="fi-FI" dirty="0"/>
              <a:t> jäsenjärjestöille</a:t>
            </a:r>
          </a:p>
          <a:p>
            <a:endParaRPr lang="fi-FI" dirty="0"/>
          </a:p>
        </p:txBody>
      </p:sp>
    </p:spTree>
    <p:extLst>
      <p:ext uri="{BB962C8B-B14F-4D97-AF65-F5344CB8AC3E}">
        <p14:creationId xmlns:p14="http://schemas.microsoft.com/office/powerpoint/2010/main" val="736667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81668" y="365125"/>
            <a:ext cx="10462632" cy="1325563"/>
          </a:xfrm>
        </p:spPr>
        <p:txBody>
          <a:bodyPr>
            <a:normAutofit/>
          </a:bodyPr>
          <a:lstStyle/>
          <a:p>
            <a:r>
              <a:rPr lang="fi-FI" dirty="0">
                <a:solidFill>
                  <a:srgbClr val="323232"/>
                </a:solidFill>
                <a:ea typeface="Times New Roman" panose="02020603050405020304" pitchFamily="18" charset="0"/>
                <a:cs typeface="Times New Roman" panose="02020603050405020304" pitchFamily="18" charset="0"/>
              </a:rPr>
              <a:t>Tiedottaminen rahapelihaitoista on tärkeää </a:t>
            </a:r>
            <a:endParaRPr lang="fi-FI" dirty="0">
              <a:solidFill>
                <a:srgbClr val="323232"/>
              </a:solidFill>
            </a:endParaRPr>
          </a:p>
        </p:txBody>
      </p:sp>
      <p:sp>
        <p:nvSpPr>
          <p:cNvPr id="3" name="Sisällön paikkamerkki 2"/>
          <p:cNvSpPr>
            <a:spLocks noGrp="1"/>
          </p:cNvSpPr>
          <p:nvPr>
            <p:ph idx="1"/>
          </p:nvPr>
        </p:nvSpPr>
        <p:spPr>
          <a:xfrm>
            <a:off x="963704" y="1800413"/>
            <a:ext cx="11049001" cy="4142582"/>
          </a:xfrm>
        </p:spPr>
        <p:txBody>
          <a:bodyPr vert="horz" lIns="91440" tIns="45720" rIns="91440" bIns="45720" rtlCol="0" anchor="t">
            <a:normAutofit/>
          </a:bodyPr>
          <a:lstStyle/>
          <a:p>
            <a:pPr>
              <a:lnSpc>
                <a:spcPct val="100000"/>
              </a:lnSpc>
              <a:spcBef>
                <a:spcPts val="600"/>
              </a:spcBef>
              <a:spcAft>
                <a:spcPts val="600"/>
              </a:spcAft>
            </a:pPr>
            <a:r>
              <a:rPr lang="fi-FI" dirty="0">
                <a:latin typeface="Georgia" panose="02040502050405020303" pitchFamily="18" charset="0"/>
                <a:ea typeface="Calibri" panose="020F0502020204030204" pitchFamily="34" charset="0"/>
                <a:cs typeface="Times New Roman" panose="02020603050405020304" pitchFamily="18" charset="0"/>
              </a:rPr>
              <a:t>Tietoisuuden lisääminen rahapelihaitoista ehkäisee haittojen kasvua. </a:t>
            </a:r>
          </a:p>
          <a:p>
            <a:pPr>
              <a:lnSpc>
                <a:spcPct val="100000"/>
              </a:lnSpc>
              <a:spcBef>
                <a:spcPts val="600"/>
              </a:spcBef>
              <a:spcAft>
                <a:spcPts val="600"/>
              </a:spcAft>
            </a:pPr>
            <a:r>
              <a:rPr lang="fi-FI" dirty="0">
                <a:latin typeface="Georgia" panose="02040502050405020303" pitchFamily="18" charset="0"/>
                <a:ea typeface="Calibri" panose="020F0502020204030204" pitchFamily="34" charset="0"/>
                <a:cs typeface="Times New Roman" panose="02020603050405020304" pitchFamily="18" charset="0"/>
              </a:rPr>
              <a:t>Tietoa lisäämällä voidaan tukea rahapeliongelmasta kärsiviä ha­keutumaan hoitoon.</a:t>
            </a:r>
          </a:p>
          <a:p>
            <a:pPr>
              <a:lnSpc>
                <a:spcPct val="100000"/>
              </a:lnSpc>
              <a:spcBef>
                <a:spcPts val="600"/>
              </a:spcBef>
              <a:spcAft>
                <a:spcPts val="600"/>
              </a:spcAft>
            </a:pPr>
            <a:r>
              <a:rPr lang="fi-FI" dirty="0">
                <a:latin typeface="Georgia" panose="02040502050405020303" pitchFamily="18" charset="0"/>
                <a:ea typeface="Calibri" panose="020F0502020204030204" pitchFamily="34" charset="0"/>
                <a:cs typeface="Times New Roman" panose="02020603050405020304" pitchFamily="18" charset="0"/>
              </a:rPr>
              <a:t>Omassa tiedotuksessa voi käsitellä rahapelihaittoja ja rahapeliongelmaa. </a:t>
            </a:r>
          </a:p>
          <a:p>
            <a:pPr>
              <a:lnSpc>
                <a:spcPct val="100000"/>
              </a:lnSpc>
              <a:spcBef>
                <a:spcPts val="600"/>
              </a:spcBef>
              <a:spcAft>
                <a:spcPts val="600"/>
              </a:spcAft>
            </a:pPr>
            <a:r>
              <a:rPr lang="fi-FI" dirty="0">
                <a:latin typeface="Georgia" panose="02040502050405020303" pitchFamily="18" charset="0"/>
                <a:ea typeface="Calibri" panose="020F0502020204030204" pitchFamily="34" charset="0"/>
                <a:cs typeface="Times New Roman" panose="02020603050405020304" pitchFamily="18" charset="0"/>
              </a:rPr>
              <a:t>”Puhutaan rahape­laamisesta” –verkosto auttaa</a:t>
            </a:r>
          </a:p>
        </p:txBody>
      </p:sp>
    </p:spTree>
    <p:extLst>
      <p:ext uri="{BB962C8B-B14F-4D97-AF65-F5344CB8AC3E}">
        <p14:creationId xmlns:p14="http://schemas.microsoft.com/office/powerpoint/2010/main" val="2683757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25912" y="365125"/>
            <a:ext cx="10518388" cy="1325563"/>
          </a:xfrm>
        </p:spPr>
        <p:txBody>
          <a:bodyPr>
            <a:normAutofit/>
          </a:bodyPr>
          <a:lstStyle/>
          <a:p>
            <a:r>
              <a:rPr lang="fi-FI" dirty="0">
                <a:solidFill>
                  <a:srgbClr val="323232"/>
                </a:solidFill>
                <a:ea typeface="Times New Roman" panose="02020603050405020304" pitchFamily="18" charset="0"/>
                <a:cs typeface="Times New Roman" panose="02020603050405020304" pitchFamily="18" charset="0"/>
              </a:rPr>
              <a:t>Mistä löytyy tietoa haittojen ehkäisystä ja  rahapeliongelmasta? </a:t>
            </a:r>
            <a:endParaRPr lang="fi-FI" dirty="0">
              <a:solidFill>
                <a:srgbClr val="323232"/>
              </a:solidFill>
            </a:endParaRPr>
          </a:p>
        </p:txBody>
      </p:sp>
      <p:sp>
        <p:nvSpPr>
          <p:cNvPr id="3" name="Sisällön paikkamerkki 2"/>
          <p:cNvSpPr>
            <a:spLocks noGrp="1"/>
          </p:cNvSpPr>
          <p:nvPr>
            <p:ph idx="1"/>
          </p:nvPr>
        </p:nvSpPr>
        <p:spPr>
          <a:xfrm>
            <a:off x="1025912" y="1996067"/>
            <a:ext cx="10986794" cy="3946927"/>
          </a:xfrm>
        </p:spPr>
        <p:txBody>
          <a:bodyPr vert="horz" lIns="91440" tIns="45720" rIns="91440" bIns="45720" rtlCol="0" anchor="t">
            <a:normAutofit/>
          </a:bodyPr>
          <a:lstStyle/>
          <a:p>
            <a:pPr>
              <a:lnSpc>
                <a:spcPct val="115000"/>
              </a:lnSpc>
              <a:spcBef>
                <a:spcPts val="600"/>
              </a:spcBef>
              <a:spcAft>
                <a:spcPts val="600"/>
              </a:spcAft>
            </a:pPr>
            <a:r>
              <a:rPr lang="fi-FI" dirty="0">
                <a:latin typeface="Georgia" panose="02040502050405020303" pitchFamily="18" charset="0"/>
                <a:ea typeface="Calibri" panose="020F0502020204030204" pitchFamily="34" charset="0"/>
                <a:cs typeface="Times New Roman" panose="02020603050405020304" pitchFamily="18" charset="0"/>
              </a:rPr>
              <a:t>Rahapelaamiseen liittyy pelaajilla paljon vääriä uskomuksia ja väärää tietoa. Tarvitaan siis oikeaa tietoa toiminnan tueksi.</a:t>
            </a:r>
          </a:p>
          <a:p>
            <a:pPr>
              <a:lnSpc>
                <a:spcPct val="115000"/>
              </a:lnSpc>
              <a:spcBef>
                <a:spcPts val="600"/>
              </a:spcBef>
              <a:spcAft>
                <a:spcPts val="600"/>
              </a:spcAft>
            </a:pPr>
            <a:r>
              <a:rPr lang="fi-FI" dirty="0">
                <a:latin typeface="Georgia" panose="02040502050405020303" pitchFamily="18" charset="0"/>
                <a:ea typeface="Calibri" panose="020F0502020204030204" pitchFamily="34" charset="0"/>
                <a:cs typeface="Times New Roman" panose="02020603050405020304" pitchFamily="18" charset="0"/>
              </a:rPr>
              <a:t>Rahapeli­haittojen ehkäisystä ja rahapeliongelmasta saatavilla koulu­tusta ja sekä painettuja että verkkoai­neistoja </a:t>
            </a:r>
          </a:p>
          <a:p>
            <a:pPr>
              <a:lnSpc>
                <a:spcPct val="115000"/>
              </a:lnSpc>
              <a:spcBef>
                <a:spcPts val="600"/>
              </a:spcBef>
              <a:spcAft>
                <a:spcPts val="600"/>
              </a:spcAft>
            </a:pPr>
            <a:r>
              <a:rPr lang="fi-FI" dirty="0">
                <a:latin typeface="Georgia" panose="02040502050405020303" pitchFamily="18" charset="0"/>
                <a:ea typeface="Calibri" panose="020F0502020204030204" pitchFamily="34" charset="0"/>
                <a:cs typeface="Times New Roman" panose="02020603050405020304" pitchFamily="18" charset="0"/>
              </a:rPr>
              <a:t>Ohjeistuksessa kattava listaus keskeisistä materiaaleista aihealueittain</a:t>
            </a:r>
          </a:p>
        </p:txBody>
      </p:sp>
    </p:spTree>
    <p:extLst>
      <p:ext uri="{BB962C8B-B14F-4D97-AF65-F5344CB8AC3E}">
        <p14:creationId xmlns:p14="http://schemas.microsoft.com/office/powerpoint/2010/main" val="2840391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59366" y="365125"/>
            <a:ext cx="10484934" cy="1325563"/>
          </a:xfrm>
        </p:spPr>
        <p:txBody>
          <a:bodyPr>
            <a:normAutofit/>
          </a:bodyPr>
          <a:lstStyle/>
          <a:p>
            <a:r>
              <a:rPr lang="fi-FI" dirty="0">
                <a:solidFill>
                  <a:srgbClr val="323232"/>
                </a:solidFill>
                <a:ea typeface="Times New Roman" panose="02020603050405020304" pitchFamily="18" charset="0"/>
                <a:cs typeface="Times New Roman" panose="02020603050405020304" pitchFamily="18" charset="0"/>
              </a:rPr>
              <a:t>Mistä löytyy resursseja oman järjestön työn tueksi? </a:t>
            </a:r>
            <a:endParaRPr lang="fi-FI" dirty="0">
              <a:solidFill>
                <a:srgbClr val="323232"/>
              </a:solidFill>
            </a:endParaRPr>
          </a:p>
        </p:txBody>
      </p:sp>
      <p:sp>
        <p:nvSpPr>
          <p:cNvPr id="3" name="Sisällön paikkamerkki 2"/>
          <p:cNvSpPr>
            <a:spLocks noGrp="1"/>
          </p:cNvSpPr>
          <p:nvPr>
            <p:ph idx="1"/>
          </p:nvPr>
        </p:nvSpPr>
        <p:spPr>
          <a:xfrm>
            <a:off x="1059366" y="2007219"/>
            <a:ext cx="10953340" cy="3935775"/>
          </a:xfrm>
        </p:spPr>
        <p:txBody>
          <a:bodyPr vert="horz" lIns="91440" tIns="45720" rIns="91440" bIns="45720" rtlCol="0" anchor="t">
            <a:normAutofit/>
          </a:bodyPr>
          <a:lstStyle/>
          <a:p>
            <a:pPr>
              <a:lnSpc>
                <a:spcPct val="100000"/>
              </a:lnSpc>
            </a:pPr>
            <a:r>
              <a:rPr lang="fi-FI" dirty="0">
                <a:latin typeface="Georgia" panose="02040502050405020303" pitchFamily="18" charset="0"/>
                <a:ea typeface="Calibri" panose="020F0502020204030204" pitchFamily="34" charset="0"/>
                <a:cs typeface="Times New Roman" panose="02020603050405020304" pitchFamily="18" charset="0"/>
              </a:rPr>
              <a:t>Ohjeistuksessa listaus rahapelihaittojen ehkäisyyn ja rahapeliongelmaan erikoistuneista toimijoista:</a:t>
            </a:r>
          </a:p>
          <a:p>
            <a:pPr lvl="1">
              <a:lnSpc>
                <a:spcPct val="100000"/>
              </a:lnSpc>
            </a:pPr>
            <a:r>
              <a:rPr lang="fi-FI" dirty="0">
                <a:latin typeface="Georgia" panose="02040502050405020303" pitchFamily="18" charset="0"/>
                <a:ea typeface="Calibri" panose="020F0502020204030204" pitchFamily="34" charset="0"/>
                <a:cs typeface="Times New Roman" panose="02020603050405020304" pitchFamily="18" charset="0"/>
              </a:rPr>
              <a:t>Päihdelinkki-verkkopalvelu – A-klinikkasäätiön</a:t>
            </a:r>
          </a:p>
          <a:p>
            <a:pPr lvl="1">
              <a:lnSpc>
                <a:spcPct val="100000"/>
              </a:lnSpc>
            </a:pPr>
            <a:r>
              <a:rPr lang="fi-FI" dirty="0">
                <a:latin typeface="Georgia" panose="02040502050405020303" pitchFamily="18" charset="0"/>
                <a:ea typeface="Calibri" panose="020F0502020204030204" pitchFamily="34" charset="0"/>
                <a:cs typeface="Times New Roman" panose="02020603050405020304" pitchFamily="18" charset="0"/>
              </a:rPr>
              <a:t>Ehkäisevä päihdetyö </a:t>
            </a:r>
            <a:r>
              <a:rPr lang="fi-FI" dirty="0">
                <a:latin typeface="Georgia" panose="02040502050405020303" pitchFamily="18" charset="0"/>
                <a:ea typeface="Calibri" panose="020F0502020204030204" pitchFamily="34" charset="0"/>
                <a:cs typeface="Calibri" panose="020F0502020204030204" pitchFamily="34" charset="0"/>
              </a:rPr>
              <a:t>EHYT ry </a:t>
            </a:r>
          </a:p>
          <a:p>
            <a:pPr lvl="1">
              <a:lnSpc>
                <a:spcPct val="100000"/>
              </a:lnSpc>
            </a:pPr>
            <a:r>
              <a:rPr lang="fi-FI" dirty="0">
                <a:latin typeface="Georgia" panose="02040502050405020303" pitchFamily="18" charset="0"/>
                <a:ea typeface="Calibri" panose="020F0502020204030204" pitchFamily="34" charset="0"/>
                <a:cs typeface="Times New Roman" panose="02020603050405020304" pitchFamily="18" charset="0"/>
              </a:rPr>
              <a:t>Peluuri-palvelu – A-klinikkasäätiö ja Sininauhaliitto</a:t>
            </a:r>
          </a:p>
          <a:p>
            <a:pPr lvl="1">
              <a:lnSpc>
                <a:spcPct val="100000"/>
              </a:lnSpc>
            </a:pPr>
            <a:r>
              <a:rPr lang="fi-FI" dirty="0" err="1">
                <a:latin typeface="Georgia" panose="02040502050405020303" pitchFamily="18" charset="0"/>
                <a:ea typeface="Calibri" panose="020F0502020204030204" pitchFamily="34" charset="0"/>
                <a:cs typeface="Times New Roman" panose="02020603050405020304" pitchFamily="18" charset="0"/>
              </a:rPr>
              <a:t>Pelirajat’on</a:t>
            </a:r>
            <a:r>
              <a:rPr lang="fi-FI" dirty="0">
                <a:latin typeface="Georgia" panose="02040502050405020303" pitchFamily="18" charset="0"/>
                <a:ea typeface="Calibri" panose="020F0502020204030204" pitchFamily="34" charset="0"/>
                <a:cs typeface="Times New Roman" panose="02020603050405020304" pitchFamily="18" charset="0"/>
              </a:rPr>
              <a:t> - SOSPED-säätiö</a:t>
            </a:r>
          </a:p>
          <a:p>
            <a:pPr lvl="1">
              <a:lnSpc>
                <a:spcPct val="100000"/>
              </a:lnSpc>
            </a:pPr>
            <a:r>
              <a:rPr lang="fi-FI" dirty="0">
                <a:latin typeface="Georgia" panose="02040502050405020303" pitchFamily="18" charset="0"/>
                <a:ea typeface="Calibri" panose="020F0502020204030204" pitchFamily="34" charset="0"/>
                <a:cs typeface="Times New Roman" panose="02020603050405020304" pitchFamily="18" charset="0"/>
              </a:rPr>
              <a:t>Pelituki – SOVATEK-säätiö, Kirkkopalvelut ja Kuopion Kriisikeskus </a:t>
            </a:r>
          </a:p>
          <a:p>
            <a:pPr lvl="1">
              <a:lnSpc>
                <a:spcPct val="100000"/>
              </a:lnSpc>
            </a:pPr>
            <a:r>
              <a:rPr lang="fi-FI" dirty="0">
                <a:latin typeface="Georgia" panose="02040502050405020303" pitchFamily="18" charset="0"/>
                <a:ea typeface="Calibri" panose="020F0502020204030204" pitchFamily="34" charset="0"/>
                <a:cs typeface="Times New Roman" panose="02020603050405020304" pitchFamily="18" charset="0"/>
              </a:rPr>
              <a:t>Rahapelit -sivusto – THL </a:t>
            </a:r>
          </a:p>
        </p:txBody>
      </p:sp>
    </p:spTree>
    <p:extLst>
      <p:ext uri="{BB962C8B-B14F-4D97-AF65-F5344CB8AC3E}">
        <p14:creationId xmlns:p14="http://schemas.microsoft.com/office/powerpoint/2010/main" val="548526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48214" y="365125"/>
            <a:ext cx="10496086" cy="1325563"/>
          </a:xfrm>
        </p:spPr>
        <p:txBody>
          <a:bodyPr>
            <a:normAutofit/>
          </a:bodyPr>
          <a:lstStyle/>
          <a:p>
            <a:r>
              <a:rPr lang="fi-FI" dirty="0">
                <a:solidFill>
                  <a:srgbClr val="323232"/>
                </a:solidFill>
                <a:cs typeface="Times New Roman" panose="02020603050405020304" pitchFamily="18" charset="0"/>
              </a:rPr>
              <a:t>Rahapelaaminen muutoksessa</a:t>
            </a:r>
            <a:endParaRPr lang="fi-FI" dirty="0">
              <a:solidFill>
                <a:srgbClr val="323232"/>
              </a:solidFill>
            </a:endParaRPr>
          </a:p>
        </p:txBody>
      </p:sp>
      <p:sp>
        <p:nvSpPr>
          <p:cNvPr id="3" name="Sisällön paikkamerkki 2"/>
          <p:cNvSpPr>
            <a:spLocks noGrp="1"/>
          </p:cNvSpPr>
          <p:nvPr>
            <p:ph idx="1"/>
          </p:nvPr>
        </p:nvSpPr>
        <p:spPr>
          <a:xfrm>
            <a:off x="1048214" y="2008607"/>
            <a:ext cx="10964491" cy="4142582"/>
          </a:xfrm>
        </p:spPr>
        <p:txBody>
          <a:bodyPr vert="horz" lIns="91440" tIns="45720" rIns="91440" bIns="45720" rtlCol="0" anchor="t">
            <a:normAutofit/>
          </a:bodyPr>
          <a:lstStyle/>
          <a:p>
            <a:pPr>
              <a:lnSpc>
                <a:spcPct val="100000"/>
              </a:lnSpc>
            </a:pPr>
            <a:r>
              <a:rPr lang="fi-FI" dirty="0"/>
              <a:t>Rahapelaamisen määrä vähenee</a:t>
            </a:r>
          </a:p>
          <a:p>
            <a:pPr lvl="1">
              <a:lnSpc>
                <a:spcPct val="100000"/>
              </a:lnSpc>
            </a:pPr>
            <a:r>
              <a:rPr lang="fi-FI" dirty="0"/>
              <a:t>78 % suomalaisista pelaa rahapelejä</a:t>
            </a:r>
          </a:p>
          <a:p>
            <a:pPr lvl="1">
              <a:lnSpc>
                <a:spcPct val="100000"/>
              </a:lnSpc>
            </a:pPr>
            <a:r>
              <a:rPr lang="fi-FI" dirty="0"/>
              <a:t>Nuoret pelaavat vähemmän rahapelejä</a:t>
            </a:r>
          </a:p>
          <a:p>
            <a:pPr>
              <a:lnSpc>
                <a:spcPct val="100000"/>
              </a:lnSpc>
            </a:pPr>
            <a:r>
              <a:rPr lang="fi-FI" dirty="0"/>
              <a:t>Ongelmapelaajien suhteellinen osuus ei näytä vähenevän</a:t>
            </a:r>
          </a:p>
          <a:p>
            <a:pPr>
              <a:lnSpc>
                <a:spcPct val="100000"/>
              </a:lnSpc>
            </a:pPr>
            <a:r>
              <a:rPr lang="fi-FI" dirty="0"/>
              <a:t>Tuotot laskevat</a:t>
            </a:r>
          </a:p>
          <a:p>
            <a:pPr>
              <a:lnSpc>
                <a:spcPct val="100000"/>
              </a:lnSpc>
            </a:pPr>
            <a:r>
              <a:rPr lang="fi-FI" dirty="0"/>
              <a:t>Rahapelaaminen siirtyy nettiin</a:t>
            </a:r>
          </a:p>
          <a:p>
            <a:pPr lvl="1">
              <a:lnSpc>
                <a:spcPct val="100000"/>
              </a:lnSpc>
            </a:pPr>
            <a:r>
              <a:rPr lang="fi-FI" dirty="0"/>
              <a:t>Uudet pelit kehitetään nettiin – nopeita, koukuttavia</a:t>
            </a:r>
          </a:p>
          <a:p>
            <a:pPr lvl="1">
              <a:lnSpc>
                <a:spcPct val="100000"/>
              </a:lnSpc>
            </a:pPr>
            <a:r>
              <a:rPr lang="fi-FI" dirty="0"/>
              <a:t>Rahapeleihin  tuodaan digipelien ominaisuuksia mm. tasohyppely</a:t>
            </a:r>
            <a:endParaRPr lang="fi-FI" dirty="0">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5119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0" y="2551321"/>
            <a:ext cx="12192000" cy="1490663"/>
          </a:xfrm>
        </p:spPr>
        <p:txBody>
          <a:bodyPr/>
          <a:lstStyle/>
          <a:p>
            <a:pPr algn="ctr"/>
            <a:r>
              <a:rPr lang="fi-FI" dirty="0"/>
              <a:t>Kiitos!</a:t>
            </a:r>
          </a:p>
        </p:txBody>
      </p:sp>
    </p:spTree>
    <p:extLst>
      <p:ext uri="{BB962C8B-B14F-4D97-AF65-F5344CB8AC3E}">
        <p14:creationId xmlns:p14="http://schemas.microsoft.com/office/powerpoint/2010/main" val="224086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64870" y="365125"/>
            <a:ext cx="10479430" cy="1325563"/>
          </a:xfrm>
        </p:spPr>
        <p:txBody>
          <a:bodyPr/>
          <a:lstStyle/>
          <a:p>
            <a:r>
              <a:rPr lang="fi-FI" dirty="0">
                <a:solidFill>
                  <a:srgbClr val="323232"/>
                </a:solidFill>
              </a:rPr>
              <a:t>Ohjeistus pelihaittojen ehkäisystä </a:t>
            </a:r>
            <a:r>
              <a:rPr lang="fi-FI" dirty="0" err="1">
                <a:solidFill>
                  <a:srgbClr val="323232"/>
                </a:solidFill>
              </a:rPr>
              <a:t>SOSTEn</a:t>
            </a:r>
            <a:r>
              <a:rPr lang="fi-FI" dirty="0">
                <a:solidFill>
                  <a:srgbClr val="323232"/>
                </a:solidFill>
              </a:rPr>
              <a:t> jäsenjärjestöille</a:t>
            </a:r>
          </a:p>
        </p:txBody>
      </p:sp>
      <p:sp>
        <p:nvSpPr>
          <p:cNvPr id="3" name="Sisällön paikkamerkki 2"/>
          <p:cNvSpPr>
            <a:spLocks noGrp="1"/>
          </p:cNvSpPr>
          <p:nvPr>
            <p:ph idx="1"/>
          </p:nvPr>
        </p:nvSpPr>
        <p:spPr>
          <a:xfrm>
            <a:off x="1064870" y="1986990"/>
            <a:ext cx="10947835" cy="4142582"/>
          </a:xfrm>
        </p:spPr>
        <p:txBody>
          <a:bodyPr vert="horz" lIns="91440" tIns="45720" rIns="91440" bIns="45720" rtlCol="0" anchor="t">
            <a:normAutofit lnSpcReduction="10000"/>
          </a:bodyPr>
          <a:lstStyle/>
          <a:p>
            <a:pPr>
              <a:lnSpc>
                <a:spcPct val="115000"/>
              </a:lnSpc>
              <a:spcAft>
                <a:spcPts val="0"/>
              </a:spcAft>
            </a:pPr>
            <a:r>
              <a:rPr lang="fi-FI" dirty="0">
                <a:solidFill>
                  <a:srgbClr val="000000"/>
                </a:solidFill>
                <a:latin typeface="Georgia" panose="02040502050405020303" pitchFamily="18" charset="0"/>
                <a:ea typeface="Calibri" panose="020F0502020204030204" pitchFamily="34" charset="0"/>
                <a:cs typeface="Calibri" panose="020F0502020204030204" pitchFamily="34" charset="0"/>
              </a:rPr>
              <a:t>Ohjeistuksen tavoitteena on, että sosiaali- ja terveysjärjestöt; </a:t>
            </a:r>
            <a:endParaRPr lang="fi-FI" dirty="0">
              <a:latin typeface="Georgia" panose="02040502050405020303" pitchFamily="18" charset="0"/>
              <a:ea typeface="Calibri" panose="020F0502020204030204" pitchFamily="34" charset="0"/>
              <a:cs typeface="Times New Roman" panose="02020603050405020304" pitchFamily="18" charset="0"/>
            </a:endParaRPr>
          </a:p>
          <a:p>
            <a:pPr marL="800100" lvl="1" indent="-342900">
              <a:lnSpc>
                <a:spcPct val="115000"/>
              </a:lnSpc>
              <a:buFont typeface="Symbol" panose="05050102010706020507" pitchFamily="18" charset="2"/>
              <a:buChar char=""/>
            </a:pPr>
            <a:r>
              <a:rPr lang="fi-FI" dirty="0">
                <a:solidFill>
                  <a:srgbClr val="000000"/>
                </a:solidFill>
                <a:latin typeface="Georgia" panose="02040502050405020303" pitchFamily="18" charset="0"/>
                <a:ea typeface="Calibri" panose="020F0502020204030204" pitchFamily="34" charset="0"/>
                <a:cs typeface="Calibri" panose="020F0502020204030204" pitchFamily="34" charset="0"/>
              </a:rPr>
              <a:t>tietävät, millaisia haittoja rahapelit voivat aiheuttaa ja mitkä ovat haittojen yhteiskunnalliset ja yksi­lölliset vaikutukset.  </a:t>
            </a:r>
            <a:endParaRPr lang="fi-FI" dirty="0">
              <a:latin typeface="Georgia" panose="02040502050405020303" pitchFamily="18" charset="0"/>
              <a:ea typeface="Calibri" panose="020F0502020204030204" pitchFamily="34" charset="0"/>
              <a:cs typeface="Symbol" panose="05050102010706020507" pitchFamily="18" charset="2"/>
            </a:endParaRPr>
          </a:p>
          <a:p>
            <a:pPr marL="800100" lvl="1" indent="-342900">
              <a:lnSpc>
                <a:spcPct val="115000"/>
              </a:lnSpc>
              <a:buFont typeface="Symbol" panose="05050102010706020507" pitchFamily="18" charset="2"/>
              <a:buChar char=""/>
            </a:pPr>
            <a:r>
              <a:rPr lang="fi-FI" dirty="0">
                <a:solidFill>
                  <a:srgbClr val="000000"/>
                </a:solidFill>
                <a:latin typeface="Georgia" panose="02040502050405020303" pitchFamily="18" charset="0"/>
                <a:ea typeface="Calibri" panose="020F0502020204030204" pitchFamily="34" charset="0"/>
                <a:cs typeface="Calibri" panose="020F0502020204030204" pitchFamily="34" charset="0"/>
              </a:rPr>
              <a:t>osaavat tunnistaa rahapelihaitoille altistavia riskitilanteita omassa jäsentoiminnassaan ja/tai oman kohderyhmän piirissä.  </a:t>
            </a:r>
            <a:endParaRPr lang="fi-FI" dirty="0">
              <a:latin typeface="Georgia" panose="02040502050405020303" pitchFamily="18" charset="0"/>
              <a:ea typeface="Calibri" panose="020F0502020204030204" pitchFamily="34" charset="0"/>
              <a:cs typeface="Symbol" panose="05050102010706020507" pitchFamily="18" charset="2"/>
            </a:endParaRPr>
          </a:p>
          <a:p>
            <a:pPr marL="800100" lvl="1" indent="-342900">
              <a:lnSpc>
                <a:spcPct val="115000"/>
              </a:lnSpc>
              <a:buFont typeface="Symbol" panose="05050102010706020507" pitchFamily="18" charset="2"/>
              <a:buChar char=""/>
            </a:pPr>
            <a:r>
              <a:rPr lang="fi-FI" dirty="0">
                <a:solidFill>
                  <a:srgbClr val="000000"/>
                </a:solidFill>
                <a:latin typeface="Georgia" panose="02040502050405020303" pitchFamily="18" charset="0"/>
                <a:ea typeface="Calibri" panose="020F0502020204030204" pitchFamily="34" charset="0"/>
                <a:cs typeface="Calibri" panose="020F0502020204030204" pitchFamily="34" charset="0"/>
              </a:rPr>
              <a:t>on toimintamalleja ja työkaluja ehkäistä rahapelihaittoja oman jäsenkunnan tai kohderyhmän pii­rissä. </a:t>
            </a:r>
            <a:endParaRPr lang="fi-FI" dirty="0">
              <a:latin typeface="Georgia" panose="02040502050405020303" pitchFamily="18" charset="0"/>
              <a:ea typeface="Calibri" panose="020F0502020204030204" pitchFamily="34" charset="0"/>
              <a:cs typeface="Symbol" panose="05050102010706020507" pitchFamily="18" charset="2"/>
            </a:endParaRPr>
          </a:p>
          <a:p>
            <a:pPr marL="800100" lvl="1" indent="-342900">
              <a:lnSpc>
                <a:spcPct val="115000"/>
              </a:lnSpc>
              <a:spcAft>
                <a:spcPts val="800"/>
              </a:spcAft>
              <a:buFont typeface="Symbol" panose="05050102010706020507" pitchFamily="18" charset="2"/>
              <a:buChar char=""/>
            </a:pPr>
            <a:r>
              <a:rPr lang="fi-FI" dirty="0">
                <a:solidFill>
                  <a:srgbClr val="000000"/>
                </a:solidFill>
                <a:latin typeface="Georgia" panose="02040502050405020303" pitchFamily="18" charset="0"/>
                <a:ea typeface="Calibri" panose="020F0502020204030204" pitchFamily="34" charset="0"/>
                <a:cs typeface="Calibri" panose="020F0502020204030204" pitchFamily="34" charset="0"/>
              </a:rPr>
              <a:t>tunnistavat ja osaavat tarvittaessa ohjata hoitoon rahapelihaitoista kärsivän henkilön.</a:t>
            </a:r>
            <a:endParaRPr lang="fi-FI" dirty="0">
              <a:latin typeface="Georgia" panose="02040502050405020303" pitchFamily="18" charset="0"/>
              <a:ea typeface="Calibri" panose="020F0502020204030204" pitchFamily="34" charset="0"/>
              <a:cs typeface="Symbol" panose="05050102010706020507" pitchFamily="18" charset="2"/>
            </a:endParaRPr>
          </a:p>
        </p:txBody>
      </p:sp>
    </p:spTree>
    <p:extLst>
      <p:ext uri="{BB962C8B-B14F-4D97-AF65-F5344CB8AC3E}">
        <p14:creationId xmlns:p14="http://schemas.microsoft.com/office/powerpoint/2010/main" val="1127640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76446" y="365125"/>
            <a:ext cx="10467854" cy="1325563"/>
          </a:xfrm>
        </p:spPr>
        <p:txBody>
          <a:bodyPr/>
          <a:lstStyle/>
          <a:p>
            <a:r>
              <a:rPr lang="fi-FI" dirty="0">
                <a:solidFill>
                  <a:srgbClr val="323232"/>
                </a:solidFill>
              </a:rPr>
              <a:t>Ohjeistus pelihaittojen ehkäisystä </a:t>
            </a:r>
            <a:r>
              <a:rPr lang="fi-FI" dirty="0" err="1">
                <a:solidFill>
                  <a:srgbClr val="323232"/>
                </a:solidFill>
              </a:rPr>
              <a:t>SOSTEn</a:t>
            </a:r>
            <a:r>
              <a:rPr lang="fi-FI" dirty="0">
                <a:solidFill>
                  <a:srgbClr val="323232"/>
                </a:solidFill>
              </a:rPr>
              <a:t> jäsenjärjestöille</a:t>
            </a:r>
          </a:p>
        </p:txBody>
      </p:sp>
      <p:sp>
        <p:nvSpPr>
          <p:cNvPr id="3" name="Sisällön paikkamerkki 2"/>
          <p:cNvSpPr>
            <a:spLocks noGrp="1"/>
          </p:cNvSpPr>
          <p:nvPr>
            <p:ph idx="1"/>
          </p:nvPr>
        </p:nvSpPr>
        <p:spPr>
          <a:xfrm>
            <a:off x="1076446" y="2166284"/>
            <a:ext cx="10936260" cy="4142582"/>
          </a:xfrm>
        </p:spPr>
        <p:txBody>
          <a:bodyPr vert="horz" lIns="91440" tIns="45720" rIns="91440" bIns="45720" rtlCol="0" anchor="t">
            <a:normAutofit/>
          </a:bodyPr>
          <a:lstStyle/>
          <a:p>
            <a:pPr>
              <a:lnSpc>
                <a:spcPct val="120000"/>
              </a:lnSpc>
            </a:pPr>
            <a:r>
              <a:rPr lang="fi-FI" dirty="0" err="1">
                <a:latin typeface="Georgia" panose="02040502050405020303" pitchFamily="18" charset="0"/>
                <a:ea typeface="Calibri" panose="020F0502020204030204" pitchFamily="34" charset="0"/>
                <a:cs typeface="Times New Roman" panose="02020603050405020304" pitchFamily="18" charset="0"/>
              </a:rPr>
              <a:t>SOSTEn</a:t>
            </a:r>
            <a:r>
              <a:rPr lang="fi-FI" dirty="0">
                <a:latin typeface="Georgia" panose="02040502050405020303" pitchFamily="18" charset="0"/>
                <a:ea typeface="Calibri" panose="020F0502020204030204" pitchFamily="34" charset="0"/>
                <a:cs typeface="Times New Roman" panose="02020603050405020304" pitchFamily="18" charset="0"/>
              </a:rPr>
              <a:t> järjestöbarometrissa 2020 enemmän kuin kolme neljästä järjestöstä arvioi, että ne voivat olla mu­kana ehkäisemässä pelihaittoja</a:t>
            </a:r>
          </a:p>
          <a:p>
            <a:pPr>
              <a:lnSpc>
                <a:spcPct val="150000"/>
              </a:lnSpc>
            </a:pPr>
            <a:r>
              <a:rPr lang="fi-FI" dirty="0" err="1">
                <a:latin typeface="Georgia" panose="02040502050405020303" pitchFamily="18" charset="0"/>
                <a:ea typeface="Calibri" panose="020F0502020204030204" pitchFamily="34" charset="0"/>
                <a:cs typeface="Times New Roman" panose="02020603050405020304" pitchFamily="18" charset="0"/>
              </a:rPr>
              <a:t>SOSTEn</a:t>
            </a:r>
            <a:r>
              <a:rPr lang="fi-FI" dirty="0">
                <a:latin typeface="Georgia" panose="02040502050405020303" pitchFamily="18" charset="0"/>
                <a:ea typeface="Calibri" panose="020F0502020204030204" pitchFamily="34" charset="0"/>
                <a:cs typeface="Times New Roman" panose="02020603050405020304" pitchFamily="18" charset="0"/>
              </a:rPr>
              <a:t> jäsenyhteisöjen yhteinen viesti: </a:t>
            </a:r>
            <a:br>
              <a:rPr lang="fi-FI" dirty="0">
                <a:latin typeface="Georgia" panose="02040502050405020303" pitchFamily="18" charset="0"/>
                <a:ea typeface="Calibri" panose="020F0502020204030204" pitchFamily="34" charset="0"/>
                <a:cs typeface="Times New Roman" panose="02020603050405020304" pitchFamily="18" charset="0"/>
              </a:rPr>
            </a:br>
            <a:r>
              <a:rPr lang="fi-FI" dirty="0">
                <a:latin typeface="Georgia" panose="02040502050405020303" pitchFamily="18" charset="0"/>
                <a:ea typeface="Calibri" panose="020F0502020204030204" pitchFamily="34" charset="0"/>
                <a:cs typeface="Times New Roman" panose="02020603050405020304" pitchFamily="18" charset="0"/>
              </a:rPr>
              <a:t>	</a:t>
            </a:r>
            <a:r>
              <a:rPr lang="fi-FI" b="1" i="1" dirty="0">
                <a:solidFill>
                  <a:srgbClr val="202188"/>
                </a:solidFill>
                <a:latin typeface="Georgia" panose="02040502050405020303" pitchFamily="18" charset="0"/>
                <a:ea typeface="Calibri" panose="020F0502020204030204" pitchFamily="34" charset="0"/>
                <a:cs typeface="Times New Roman" panose="02020603050405020304" pitchFamily="18" charset="0"/>
              </a:rPr>
              <a:t>Tämä koskee meitä kaikkia ja kaikki voivat toimia</a:t>
            </a:r>
            <a:r>
              <a:rPr lang="fi-FI" b="1" dirty="0">
                <a:solidFill>
                  <a:srgbClr val="202188"/>
                </a:solidFill>
                <a:latin typeface="Georgia" panose="02040502050405020303" pitchFamily="18" charset="0"/>
                <a:ea typeface="Calibri" panose="020F0502020204030204" pitchFamily="34" charset="0"/>
                <a:cs typeface="Times New Roman" panose="02020603050405020304" pitchFamily="18" charset="0"/>
              </a:rPr>
              <a:t>.</a:t>
            </a:r>
            <a:endParaRPr lang="fi-FI" dirty="0">
              <a:solidFill>
                <a:srgbClr val="202188"/>
              </a:solidFill>
              <a:latin typeface="Georgia" panose="02040502050405020303" pitchFamily="18" charset="0"/>
              <a:ea typeface="Calibri" panose="020F0502020204030204" pitchFamily="34" charset="0"/>
              <a:cs typeface="Times New Roman" panose="02020603050405020304" pitchFamily="18" charset="0"/>
            </a:endParaRPr>
          </a:p>
          <a:p>
            <a:pPr marL="0" indent="0">
              <a:buNone/>
            </a:pPr>
            <a:endParaRPr lang="fi-FI" dirty="0"/>
          </a:p>
        </p:txBody>
      </p:sp>
    </p:spTree>
    <p:extLst>
      <p:ext uri="{BB962C8B-B14F-4D97-AF65-F5344CB8AC3E}">
        <p14:creationId xmlns:p14="http://schemas.microsoft.com/office/powerpoint/2010/main" val="4233575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59366" y="108454"/>
            <a:ext cx="10484934" cy="1325563"/>
          </a:xfrm>
        </p:spPr>
        <p:txBody>
          <a:bodyPr/>
          <a:lstStyle/>
          <a:p>
            <a:r>
              <a:rPr lang="fi-FI" dirty="0">
                <a:solidFill>
                  <a:srgbClr val="323232"/>
                </a:solidFill>
                <a:ea typeface="Times New Roman" panose="02020603050405020304" pitchFamily="18" charset="0"/>
                <a:cs typeface="Times New Roman" panose="02020603050405020304" pitchFamily="18" charset="0"/>
              </a:rPr>
              <a:t>Suomalaiset pelaajat ja rahapeliongelma</a:t>
            </a:r>
            <a:endParaRPr lang="fi-FI" dirty="0">
              <a:solidFill>
                <a:srgbClr val="323232"/>
              </a:solidFill>
            </a:endParaRPr>
          </a:p>
        </p:txBody>
      </p:sp>
      <p:sp>
        <p:nvSpPr>
          <p:cNvPr id="117" name="Tekstiruutu 116">
            <a:extLst>
              <a:ext uri="{FF2B5EF4-FFF2-40B4-BE49-F238E27FC236}">
                <a16:creationId xmlns:a16="http://schemas.microsoft.com/office/drawing/2014/main" id="{F321543C-512B-4BE8-94D2-EFC04C2EB4C7}"/>
              </a:ext>
            </a:extLst>
          </p:cNvPr>
          <p:cNvSpPr txBox="1"/>
          <p:nvPr/>
        </p:nvSpPr>
        <p:spPr>
          <a:xfrm>
            <a:off x="1892886" y="1530825"/>
            <a:ext cx="1190904"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800" b="1" i="0" u="none" strike="noStrike" kern="0" cap="none" spc="0" normalizeH="0" baseline="0" noProof="0" dirty="0">
                <a:ln>
                  <a:noFill/>
                </a:ln>
                <a:solidFill>
                  <a:prstClr val="white">
                    <a:lumMod val="50000"/>
                  </a:prstClr>
                </a:solidFill>
                <a:effectLst/>
                <a:uLnTx/>
                <a:uFillTx/>
              </a:rPr>
              <a:t>Ei pelaa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800" b="1" i="0" u="none" strike="noStrike" kern="0" cap="none" spc="0" normalizeH="0" baseline="0" noProof="0" dirty="0">
                <a:ln>
                  <a:noFill/>
                </a:ln>
                <a:solidFill>
                  <a:prstClr val="white">
                    <a:lumMod val="50000"/>
                  </a:prstClr>
                </a:solidFill>
                <a:effectLst/>
                <a:uLnTx/>
                <a:uFillTx/>
              </a:rPr>
              <a:t>22 %</a:t>
            </a:r>
          </a:p>
        </p:txBody>
      </p:sp>
      <p:sp>
        <p:nvSpPr>
          <p:cNvPr id="118" name="Tekstiruutu 117">
            <a:extLst>
              <a:ext uri="{FF2B5EF4-FFF2-40B4-BE49-F238E27FC236}">
                <a16:creationId xmlns:a16="http://schemas.microsoft.com/office/drawing/2014/main" id="{4208D70D-4A18-4CE7-83FA-28D2D57E07EF}"/>
              </a:ext>
            </a:extLst>
          </p:cNvPr>
          <p:cNvSpPr txBox="1"/>
          <p:nvPr/>
        </p:nvSpPr>
        <p:spPr>
          <a:xfrm>
            <a:off x="4310001" y="1530825"/>
            <a:ext cx="1758506"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800" b="1" i="0" u="none" strike="noStrike" kern="0" cap="none" spc="0" normalizeH="0" baseline="0" noProof="0" dirty="0">
                <a:ln>
                  <a:noFill/>
                </a:ln>
                <a:solidFill>
                  <a:srgbClr val="5B9BD5">
                    <a:lumMod val="50000"/>
                  </a:srgbClr>
                </a:solidFill>
                <a:effectLst/>
                <a:uLnTx/>
                <a:uFillTx/>
              </a:rPr>
              <a:t>Ilman ongelmia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800" b="1" i="0" u="none" strike="noStrike" kern="0" cap="none" spc="0" normalizeH="0" baseline="0" noProof="0" dirty="0">
                <a:ln>
                  <a:noFill/>
                </a:ln>
                <a:solidFill>
                  <a:srgbClr val="5B9BD5">
                    <a:lumMod val="50000"/>
                  </a:srgbClr>
                </a:solidFill>
                <a:effectLst/>
                <a:uLnTx/>
                <a:uFillTx/>
              </a:rPr>
              <a:t>65 %</a:t>
            </a:r>
          </a:p>
        </p:txBody>
      </p:sp>
      <p:sp>
        <p:nvSpPr>
          <p:cNvPr id="119" name="Tekstiruutu 118">
            <a:extLst>
              <a:ext uri="{FF2B5EF4-FFF2-40B4-BE49-F238E27FC236}">
                <a16:creationId xmlns:a16="http://schemas.microsoft.com/office/drawing/2014/main" id="{B630A0D3-980A-48D8-917D-3DC2D32F973C}"/>
              </a:ext>
            </a:extLst>
          </p:cNvPr>
          <p:cNvSpPr txBox="1"/>
          <p:nvPr/>
        </p:nvSpPr>
        <p:spPr>
          <a:xfrm>
            <a:off x="8009822" y="1590622"/>
            <a:ext cx="1362209"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800" b="1" i="0" u="none" strike="noStrike" kern="0" cap="none" spc="0" normalizeH="0" baseline="0" noProof="0" dirty="0">
                <a:ln>
                  <a:noFill/>
                </a:ln>
                <a:solidFill>
                  <a:srgbClr val="70AD47">
                    <a:lumMod val="75000"/>
                  </a:srgbClr>
                </a:solidFill>
                <a:effectLst>
                  <a:outerShdw blurRad="38100" dist="38100" dir="2700000" algn="tl">
                    <a:srgbClr val="000000">
                      <a:alpha val="43137"/>
                    </a:srgbClr>
                  </a:outerShdw>
                </a:effectLst>
                <a:uLnTx/>
                <a:uFillTx/>
              </a:rPr>
              <a:t>Riskillä</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800" b="1" i="0" u="none" strike="noStrike" kern="0" cap="none" spc="0" normalizeH="0" baseline="0" noProof="0" dirty="0">
                <a:ln>
                  <a:noFill/>
                </a:ln>
                <a:solidFill>
                  <a:srgbClr val="70AD47">
                    <a:lumMod val="75000"/>
                  </a:srgbClr>
                </a:solidFill>
                <a:effectLst>
                  <a:outerShdw blurRad="38100" dist="38100" dir="2700000" algn="tl">
                    <a:srgbClr val="000000">
                      <a:alpha val="43137"/>
                    </a:srgbClr>
                  </a:outerShdw>
                </a:effectLst>
                <a:uLnTx/>
                <a:uFillTx/>
              </a:rPr>
              <a:t>11 %</a:t>
            </a:r>
          </a:p>
        </p:txBody>
      </p:sp>
      <p:sp>
        <p:nvSpPr>
          <p:cNvPr id="120" name="Tekstiruutu 119">
            <a:extLst>
              <a:ext uri="{FF2B5EF4-FFF2-40B4-BE49-F238E27FC236}">
                <a16:creationId xmlns:a16="http://schemas.microsoft.com/office/drawing/2014/main" id="{A44F297A-554E-4D33-9E15-B30293A9DD7F}"/>
              </a:ext>
            </a:extLst>
          </p:cNvPr>
          <p:cNvSpPr txBox="1"/>
          <p:nvPr/>
        </p:nvSpPr>
        <p:spPr>
          <a:xfrm>
            <a:off x="9053019" y="1588672"/>
            <a:ext cx="1323961"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800" b="1" i="0" u="none" strike="noStrike" kern="0" cap="none" spc="0" normalizeH="0" baseline="0" noProof="0" dirty="0">
                <a:ln>
                  <a:noFill/>
                </a:ln>
                <a:solidFill>
                  <a:sysClr val="windowText" lastClr="000000"/>
                </a:solidFill>
                <a:effectLst>
                  <a:outerShdw blurRad="38100" dist="38100" dir="2700000" algn="tl">
                    <a:srgbClr val="000000">
                      <a:alpha val="43137"/>
                    </a:srgbClr>
                  </a:outerShdw>
                </a:effectLst>
                <a:uLnTx/>
                <a:uFillTx/>
              </a:rPr>
              <a:t>Ongelma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800" b="1" i="0" u="none" strike="noStrike" kern="0" cap="none" spc="0" normalizeH="0" baseline="0" noProof="0" dirty="0">
                <a:ln>
                  <a:noFill/>
                </a:ln>
                <a:solidFill>
                  <a:sysClr val="windowText" lastClr="000000"/>
                </a:solidFill>
                <a:effectLst>
                  <a:outerShdw blurRad="38100" dist="38100" dir="2700000" algn="tl">
                    <a:srgbClr val="000000">
                      <a:alpha val="43137"/>
                    </a:srgbClr>
                  </a:outerShdw>
                </a:effectLst>
                <a:uLnTx/>
                <a:uFillTx/>
              </a:rPr>
              <a:t>3 %</a:t>
            </a:r>
          </a:p>
        </p:txBody>
      </p:sp>
      <p:sp>
        <p:nvSpPr>
          <p:cNvPr id="121" name="Kuvaselitesuorakulmio 127">
            <a:extLst>
              <a:ext uri="{FF2B5EF4-FFF2-40B4-BE49-F238E27FC236}">
                <a16:creationId xmlns:a16="http://schemas.microsoft.com/office/drawing/2014/main" id="{CC62462A-3463-4E94-AF53-7E21C4F802B7}"/>
              </a:ext>
            </a:extLst>
          </p:cNvPr>
          <p:cNvSpPr/>
          <p:nvPr/>
        </p:nvSpPr>
        <p:spPr>
          <a:xfrm>
            <a:off x="6758637" y="1546806"/>
            <a:ext cx="1410934" cy="517706"/>
          </a:xfrm>
          <a:prstGeom prst="wedgeRectCallout">
            <a:avLst>
              <a:gd name="adj1" fmla="val 70459"/>
              <a:gd name="adj2" fmla="val 139170"/>
            </a:avLst>
          </a:prstGeom>
          <a:solidFill>
            <a:srgbClr val="70AD47"/>
          </a:soli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8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397 000</a:t>
            </a:r>
          </a:p>
        </p:txBody>
      </p:sp>
      <p:sp>
        <p:nvSpPr>
          <p:cNvPr id="122" name="Kuvaselitesuorakulmio 251">
            <a:extLst>
              <a:ext uri="{FF2B5EF4-FFF2-40B4-BE49-F238E27FC236}">
                <a16:creationId xmlns:a16="http://schemas.microsoft.com/office/drawing/2014/main" id="{903A35C7-48D1-4099-9171-70D587ED9441}"/>
              </a:ext>
            </a:extLst>
          </p:cNvPr>
          <p:cNvSpPr/>
          <p:nvPr/>
        </p:nvSpPr>
        <p:spPr>
          <a:xfrm>
            <a:off x="10206456" y="3579091"/>
            <a:ext cx="1362209" cy="552521"/>
          </a:xfrm>
          <a:prstGeom prst="wedgeRectCallout">
            <a:avLst>
              <a:gd name="adj1" fmla="val -70051"/>
              <a:gd name="adj2" fmla="val 178634"/>
            </a:avLst>
          </a:prstGeom>
          <a:solidFill>
            <a:sysClr val="windowText" lastClr="000000"/>
          </a:soli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80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112 000</a:t>
            </a:r>
          </a:p>
        </p:txBody>
      </p:sp>
      <p:sp>
        <p:nvSpPr>
          <p:cNvPr id="123" name="Suorakulmio 122">
            <a:extLst>
              <a:ext uri="{FF2B5EF4-FFF2-40B4-BE49-F238E27FC236}">
                <a16:creationId xmlns:a16="http://schemas.microsoft.com/office/drawing/2014/main" id="{1D791CED-0D8A-41AF-ABB6-C48746634582}"/>
              </a:ext>
            </a:extLst>
          </p:cNvPr>
          <p:cNvSpPr/>
          <p:nvPr/>
        </p:nvSpPr>
        <p:spPr>
          <a:xfrm>
            <a:off x="8169571" y="6016254"/>
            <a:ext cx="4060009"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i-FI" sz="1400" b="0" i="0" u="none" strike="noStrike" kern="0" cap="none" spc="0" normalizeH="0" baseline="0" noProof="0" dirty="0">
                <a:ln>
                  <a:noFill/>
                </a:ln>
                <a:solidFill>
                  <a:prstClr val="black"/>
                </a:solidFill>
                <a:effectLst/>
                <a:uLnTx/>
                <a:uFillTx/>
              </a:rPr>
              <a:t>Lähde: Salonen A, Hagfors H, Lind K, Kontto J.  Suomalaisten rahapelaaminen 2019</a:t>
            </a:r>
          </a:p>
        </p:txBody>
      </p:sp>
      <p:grpSp>
        <p:nvGrpSpPr>
          <p:cNvPr id="5" name="Ryhmä 4">
            <a:extLst>
              <a:ext uri="{FF2B5EF4-FFF2-40B4-BE49-F238E27FC236}">
                <a16:creationId xmlns:a16="http://schemas.microsoft.com/office/drawing/2014/main" id="{E79605F3-618E-4AF1-A53A-A1B6C943FF00}"/>
              </a:ext>
            </a:extLst>
          </p:cNvPr>
          <p:cNvGrpSpPr/>
          <p:nvPr/>
        </p:nvGrpSpPr>
        <p:grpSpPr>
          <a:xfrm>
            <a:off x="1391577" y="2503270"/>
            <a:ext cx="9108518" cy="3413925"/>
            <a:chOff x="1391577" y="2503270"/>
            <a:chExt cx="9108518" cy="3413925"/>
          </a:xfrm>
        </p:grpSpPr>
        <p:grpSp>
          <p:nvGrpSpPr>
            <p:cNvPr id="235" name="Ryhmä 234">
              <a:extLst>
                <a:ext uri="{FF2B5EF4-FFF2-40B4-BE49-F238E27FC236}">
                  <a16:creationId xmlns:a16="http://schemas.microsoft.com/office/drawing/2014/main" id="{1032ECD2-599C-4E4B-BFAD-0F83392DBC17}"/>
                </a:ext>
              </a:extLst>
            </p:cNvPr>
            <p:cNvGrpSpPr/>
            <p:nvPr/>
          </p:nvGrpSpPr>
          <p:grpSpPr>
            <a:xfrm>
              <a:off x="1391577" y="2503270"/>
              <a:ext cx="9108518" cy="3413925"/>
              <a:chOff x="1470027" y="2509596"/>
              <a:chExt cx="5589250" cy="3088903"/>
            </a:xfrm>
          </p:grpSpPr>
          <p:pic>
            <p:nvPicPr>
              <p:cNvPr id="236" name="Picture 4" descr="Kuvatulos haulle human figure images">
                <a:extLst>
                  <a:ext uri="{FF2B5EF4-FFF2-40B4-BE49-F238E27FC236}">
                    <a16:creationId xmlns:a16="http://schemas.microsoft.com/office/drawing/2014/main" id="{3B488226-5277-4BFA-A526-4E0C339CE50C}"/>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351544" y="4980679"/>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37" name="Picture 4" descr="Kuvatulos haulle human figure images">
                <a:extLst>
                  <a:ext uri="{FF2B5EF4-FFF2-40B4-BE49-F238E27FC236}">
                    <a16:creationId xmlns:a16="http://schemas.microsoft.com/office/drawing/2014/main" id="{23871A6D-1400-4BD7-AB4A-FBB73778FC8E}"/>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6568926" y="4960646"/>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38" name="Picture 4" descr="Kuvatulos haulle human figure images">
                <a:extLst>
                  <a:ext uri="{FF2B5EF4-FFF2-40B4-BE49-F238E27FC236}">
                    <a16:creationId xmlns:a16="http://schemas.microsoft.com/office/drawing/2014/main" id="{E4C7D06E-3078-4069-9E18-1D67F20753F3}"/>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70027" y="4969599"/>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39" name="Picture 4" descr="Kuvatulos haulle human figure images">
                <a:extLst>
                  <a:ext uri="{FF2B5EF4-FFF2-40B4-BE49-F238E27FC236}">
                    <a16:creationId xmlns:a16="http://schemas.microsoft.com/office/drawing/2014/main" id="{5B0522C5-C3FB-4C77-8647-D981CCD127A9}"/>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62893" y="4971347"/>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40" name="Picture 4" descr="Kuvatulos haulle human figure images">
                <a:extLst>
                  <a:ext uri="{FF2B5EF4-FFF2-40B4-BE49-F238E27FC236}">
                    <a16:creationId xmlns:a16="http://schemas.microsoft.com/office/drawing/2014/main" id="{DCB82FC4-2841-402F-A767-33A9039CB756}"/>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72542" y="4361854"/>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Kuvatulos haulle human figure images">
                <a:extLst>
                  <a:ext uri="{FF2B5EF4-FFF2-40B4-BE49-F238E27FC236}">
                    <a16:creationId xmlns:a16="http://schemas.microsoft.com/office/drawing/2014/main" id="{8DBC8C62-AAED-4606-8B23-FC6A1D5F0378}"/>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17718" y="4971347"/>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4" descr="Kuvatulos haulle human figure images">
                <a:extLst>
                  <a:ext uri="{FF2B5EF4-FFF2-40B4-BE49-F238E27FC236}">
                    <a16:creationId xmlns:a16="http://schemas.microsoft.com/office/drawing/2014/main" id="{389F7626-D28D-4CB4-B284-4F7F8C6AA957}"/>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60378" y="4361854"/>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4" descr="Kuvatulos haulle human figure images">
                <a:extLst>
                  <a:ext uri="{FF2B5EF4-FFF2-40B4-BE49-F238E27FC236}">
                    <a16:creationId xmlns:a16="http://schemas.microsoft.com/office/drawing/2014/main" id="{D002FEF3-A14D-4596-AE3C-0BA48B37FAEF}"/>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17718" y="4363603"/>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4" descr="Kuvatulos haulle human figure images">
                <a:extLst>
                  <a:ext uri="{FF2B5EF4-FFF2-40B4-BE49-F238E27FC236}">
                    <a16:creationId xmlns:a16="http://schemas.microsoft.com/office/drawing/2014/main" id="{1E6D94B7-C5A1-456B-9CB6-7A94C4EC51CB}"/>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15202" y="3754110"/>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45" name="Picture 4" descr="Kuvatulos haulle human figure images">
                <a:extLst>
                  <a:ext uri="{FF2B5EF4-FFF2-40B4-BE49-F238E27FC236}">
                    <a16:creationId xmlns:a16="http://schemas.microsoft.com/office/drawing/2014/main" id="{EFFCB1F8-8B53-4057-82F1-E06B79B50311}"/>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72542" y="3754110"/>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4" descr="Kuvatulos haulle human figure images">
                <a:extLst>
                  <a:ext uri="{FF2B5EF4-FFF2-40B4-BE49-F238E27FC236}">
                    <a16:creationId xmlns:a16="http://schemas.microsoft.com/office/drawing/2014/main" id="{64D495C1-333B-4D9B-AB89-A34D352BA86F}"/>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62893" y="3747856"/>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4" descr="Kuvatulos haulle human figure images">
                <a:extLst>
                  <a:ext uri="{FF2B5EF4-FFF2-40B4-BE49-F238E27FC236}">
                    <a16:creationId xmlns:a16="http://schemas.microsoft.com/office/drawing/2014/main" id="{EA2DA9A1-FAC2-46C6-8F29-AC282C909F19}"/>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17718" y="3125210"/>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4" descr="Kuvatulos haulle human figure images">
                <a:extLst>
                  <a:ext uri="{FF2B5EF4-FFF2-40B4-BE49-F238E27FC236}">
                    <a16:creationId xmlns:a16="http://schemas.microsoft.com/office/drawing/2014/main" id="{EACD44C9-54CB-4790-8820-8A5BF3D47D46}"/>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72542" y="3146366"/>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Kuvatulos haulle human figure images">
                <a:extLst>
                  <a:ext uri="{FF2B5EF4-FFF2-40B4-BE49-F238E27FC236}">
                    <a16:creationId xmlns:a16="http://schemas.microsoft.com/office/drawing/2014/main" id="{1A1BA70B-CD78-46EC-8D9E-EBF1B459710E}"/>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59548" y="3125210"/>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4" descr="Kuvatulos haulle human figure images">
                <a:extLst>
                  <a:ext uri="{FF2B5EF4-FFF2-40B4-BE49-F238E27FC236}">
                    <a16:creationId xmlns:a16="http://schemas.microsoft.com/office/drawing/2014/main" id="{18D7912E-6B65-4E23-93B5-A69021831F14}"/>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14372" y="2517466"/>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Kuvatulos haulle human figure images">
                <a:extLst>
                  <a:ext uri="{FF2B5EF4-FFF2-40B4-BE49-F238E27FC236}">
                    <a16:creationId xmlns:a16="http://schemas.microsoft.com/office/drawing/2014/main" id="{69A25788-DD12-4664-9CE9-65BFB6008838}"/>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05841" y="2538622"/>
                <a:ext cx="490351" cy="607744"/>
              </a:xfrm>
              <a:prstGeom prst="rect">
                <a:avLst/>
              </a:prstGeom>
              <a:noFill/>
              <a:extLst>
                <a:ext uri="{909E8E84-426E-40DD-AFC4-6F175D3DCCD1}">
                  <a14:hiddenFill xmlns:a14="http://schemas.microsoft.com/office/drawing/2010/main">
                    <a:solidFill>
                      <a:srgbClr val="FFFFFF"/>
                    </a:solidFill>
                  </a14:hiddenFill>
                </a:ext>
              </a:extLst>
            </p:spPr>
          </p:pic>
          <p:grpSp>
            <p:nvGrpSpPr>
              <p:cNvPr id="252" name="Ryhmä 251">
                <a:extLst>
                  <a:ext uri="{FF2B5EF4-FFF2-40B4-BE49-F238E27FC236}">
                    <a16:creationId xmlns:a16="http://schemas.microsoft.com/office/drawing/2014/main" id="{EF10453B-4D9F-405F-8C05-5D363418D948}"/>
                  </a:ext>
                </a:extLst>
              </p:cNvPr>
              <p:cNvGrpSpPr/>
              <p:nvPr/>
            </p:nvGrpSpPr>
            <p:grpSpPr>
              <a:xfrm>
                <a:off x="2205553" y="2517466"/>
                <a:ext cx="514238" cy="3059877"/>
                <a:chOff x="1545455" y="2692637"/>
                <a:chExt cx="451585" cy="2175280"/>
              </a:xfrm>
            </p:grpSpPr>
            <p:pic>
              <p:nvPicPr>
                <p:cNvPr id="341" name="Picture 4" descr="Kuvatulos haulle human figure images">
                  <a:extLst>
                    <a:ext uri="{FF2B5EF4-FFF2-40B4-BE49-F238E27FC236}">
                      <a16:creationId xmlns:a16="http://schemas.microsoft.com/office/drawing/2014/main" id="{215C6D74-9C01-445E-954A-0353EDEFB2C7}"/>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7664" y="4435869"/>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42" name="Picture 4" descr="Kuvatulos haulle human figure images">
                  <a:extLst>
                    <a:ext uri="{FF2B5EF4-FFF2-40B4-BE49-F238E27FC236}">
                      <a16:creationId xmlns:a16="http://schemas.microsoft.com/office/drawing/2014/main" id="{4BC2AE20-6A1A-44EA-AF5F-B0B1CB13703E}"/>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43" name="Picture 4" descr="Kuvatulos haulle human figure images">
                  <a:extLst>
                    <a:ext uri="{FF2B5EF4-FFF2-40B4-BE49-F238E27FC236}">
                      <a16:creationId xmlns:a16="http://schemas.microsoft.com/office/drawing/2014/main" id="{684485C5-8117-4430-A5B3-297E32DE2B47}"/>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44" name="Picture 4" descr="Kuvatulos haulle human figure images">
                  <a:extLst>
                    <a:ext uri="{FF2B5EF4-FFF2-40B4-BE49-F238E27FC236}">
                      <a16:creationId xmlns:a16="http://schemas.microsoft.com/office/drawing/2014/main" id="{07EB87BA-6B2C-4F2E-A6EB-55C97A710BD5}"/>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7292" y="3124685"/>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45" name="Picture 4" descr="Kuvatulos haulle human figure images">
                  <a:extLst>
                    <a:ext uri="{FF2B5EF4-FFF2-40B4-BE49-F238E27FC236}">
                      <a16:creationId xmlns:a16="http://schemas.microsoft.com/office/drawing/2014/main" id="{74A56A9C-DA94-4E76-8758-F7A25568FD37}"/>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66432" y="2692637"/>
                  <a:ext cx="430608" cy="432048"/>
                </a:xfrm>
                <a:prstGeom prst="rect">
                  <a:avLst/>
                </a:prstGeom>
                <a:noFill/>
                <a:extLst>
                  <a:ext uri="{909E8E84-426E-40DD-AFC4-6F175D3DCCD1}">
                    <a14:hiddenFill xmlns:a14="http://schemas.microsoft.com/office/drawing/2010/main">
                      <a:solidFill>
                        <a:srgbClr val="FFFFFF"/>
                      </a:solidFill>
                    </a14:hiddenFill>
                  </a:ext>
                </a:extLst>
              </p:spPr>
            </p:pic>
          </p:grpSp>
          <p:pic>
            <p:nvPicPr>
              <p:cNvPr id="253" name="Picture 4" descr="Kuvatulos haulle human figure images">
                <a:extLst>
                  <a:ext uri="{FF2B5EF4-FFF2-40B4-BE49-F238E27FC236}">
                    <a16:creationId xmlns:a16="http://schemas.microsoft.com/office/drawing/2014/main" id="{B8F5A7FE-1925-448F-B2E3-582FD56AD85B}"/>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62893" y="2538622"/>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4" descr="Kuvatulos haulle human figure images">
                <a:extLst>
                  <a:ext uri="{FF2B5EF4-FFF2-40B4-BE49-F238E27FC236}">
                    <a16:creationId xmlns:a16="http://schemas.microsoft.com/office/drawing/2014/main" id="{CA16AE60-1B24-4905-9012-964325CBCC27}"/>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479370" y="4980185"/>
                <a:ext cx="490351" cy="607745"/>
              </a:xfrm>
              <a:prstGeom prst="rect">
                <a:avLst/>
              </a:prstGeom>
              <a:noFill/>
              <a:extLst>
                <a:ext uri="{909E8E84-426E-40DD-AFC4-6F175D3DCCD1}">
                  <a14:hiddenFill xmlns:a14="http://schemas.microsoft.com/office/drawing/2010/main">
                    <a:solidFill>
                      <a:srgbClr val="FFFFFF"/>
                    </a:solidFill>
                  </a14:hiddenFill>
                </a:ext>
              </a:extLst>
            </p:spPr>
          </p:pic>
          <p:grpSp>
            <p:nvGrpSpPr>
              <p:cNvPr id="255" name="Ryhmä 254">
                <a:extLst>
                  <a:ext uri="{FF2B5EF4-FFF2-40B4-BE49-F238E27FC236}">
                    <a16:creationId xmlns:a16="http://schemas.microsoft.com/office/drawing/2014/main" id="{D25500F8-2E63-4E96-A0AF-BDE4D03AC704}"/>
                  </a:ext>
                </a:extLst>
              </p:cNvPr>
              <p:cNvGrpSpPr/>
              <p:nvPr/>
            </p:nvGrpSpPr>
            <p:grpSpPr>
              <a:xfrm>
                <a:off x="2724545" y="2528044"/>
                <a:ext cx="514238" cy="3059877"/>
                <a:chOff x="1545455" y="2692637"/>
                <a:chExt cx="451585" cy="2175280"/>
              </a:xfrm>
            </p:grpSpPr>
            <p:pic>
              <p:nvPicPr>
                <p:cNvPr id="336" name="Picture 4" descr="Kuvatulos haulle human figure images">
                  <a:extLst>
                    <a:ext uri="{FF2B5EF4-FFF2-40B4-BE49-F238E27FC236}">
                      <a16:creationId xmlns:a16="http://schemas.microsoft.com/office/drawing/2014/main" id="{C55B70F7-657B-406F-BF70-F74ECC319139}"/>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7664" y="4435869"/>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37" name="Picture 4" descr="Kuvatulos haulle human figure images">
                  <a:extLst>
                    <a:ext uri="{FF2B5EF4-FFF2-40B4-BE49-F238E27FC236}">
                      <a16:creationId xmlns:a16="http://schemas.microsoft.com/office/drawing/2014/main" id="{508E0BD5-ABF0-489E-9D56-98ABE199322B}"/>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38" name="Picture 4" descr="Kuvatulos haulle human figure images">
                  <a:extLst>
                    <a:ext uri="{FF2B5EF4-FFF2-40B4-BE49-F238E27FC236}">
                      <a16:creationId xmlns:a16="http://schemas.microsoft.com/office/drawing/2014/main" id="{2A33C12E-F9F9-4232-8DC9-0F6ACC0A2321}"/>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39" name="Picture 4" descr="Kuvatulos haulle human figure images">
                  <a:extLst>
                    <a:ext uri="{FF2B5EF4-FFF2-40B4-BE49-F238E27FC236}">
                      <a16:creationId xmlns:a16="http://schemas.microsoft.com/office/drawing/2014/main" id="{E0486523-6560-4BF0-B085-D455749FCC60}"/>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7292" y="3124685"/>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40" name="Picture 4" descr="Kuvatulos haulle human figure images">
                  <a:extLst>
                    <a:ext uri="{FF2B5EF4-FFF2-40B4-BE49-F238E27FC236}">
                      <a16:creationId xmlns:a16="http://schemas.microsoft.com/office/drawing/2014/main" id="{8826EE7B-7B0B-43BB-8A1E-CF0ED12D0451}"/>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66432" y="2692637"/>
                  <a:ext cx="430608" cy="4320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6" name="Ryhmä 255">
                <a:extLst>
                  <a:ext uri="{FF2B5EF4-FFF2-40B4-BE49-F238E27FC236}">
                    <a16:creationId xmlns:a16="http://schemas.microsoft.com/office/drawing/2014/main" id="{F34AEFED-1B1E-470E-9C56-6B117F93BE9B}"/>
                  </a:ext>
                </a:extLst>
              </p:cNvPr>
              <p:cNvGrpSpPr/>
              <p:nvPr/>
            </p:nvGrpSpPr>
            <p:grpSpPr>
              <a:xfrm>
                <a:off x="2980684" y="2528922"/>
                <a:ext cx="514238" cy="3059877"/>
                <a:chOff x="1545455" y="2692637"/>
                <a:chExt cx="451585" cy="2175280"/>
              </a:xfrm>
            </p:grpSpPr>
            <p:pic>
              <p:nvPicPr>
                <p:cNvPr id="331" name="Picture 4" descr="Kuvatulos haulle human figure images">
                  <a:extLst>
                    <a:ext uri="{FF2B5EF4-FFF2-40B4-BE49-F238E27FC236}">
                      <a16:creationId xmlns:a16="http://schemas.microsoft.com/office/drawing/2014/main" id="{11C840C9-46E1-42E5-BAFA-520881381D09}"/>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7664" y="4435869"/>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32" name="Picture 4" descr="Kuvatulos haulle human figure images">
                  <a:extLst>
                    <a:ext uri="{FF2B5EF4-FFF2-40B4-BE49-F238E27FC236}">
                      <a16:creationId xmlns:a16="http://schemas.microsoft.com/office/drawing/2014/main" id="{FFBA6F69-CF58-41A7-8D42-FCC06412F4C7}"/>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33" name="Picture 4" descr="Kuvatulos haulle human figure images">
                  <a:extLst>
                    <a:ext uri="{FF2B5EF4-FFF2-40B4-BE49-F238E27FC236}">
                      <a16:creationId xmlns:a16="http://schemas.microsoft.com/office/drawing/2014/main" id="{22DAD564-7D00-431B-83AC-E456EC4D5B2B}"/>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34" name="Picture 4" descr="Kuvatulos haulle human figure images">
                  <a:extLst>
                    <a:ext uri="{FF2B5EF4-FFF2-40B4-BE49-F238E27FC236}">
                      <a16:creationId xmlns:a16="http://schemas.microsoft.com/office/drawing/2014/main" id="{E235E522-783C-4560-A876-060494D7ABEB}"/>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7292" y="3124685"/>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35" name="Picture 4" descr="Kuvatulos haulle human figure images">
                  <a:extLst>
                    <a:ext uri="{FF2B5EF4-FFF2-40B4-BE49-F238E27FC236}">
                      <a16:creationId xmlns:a16="http://schemas.microsoft.com/office/drawing/2014/main" id="{FCC4AAB1-9A0E-48A0-9980-4EFF3136CBD2}"/>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66432" y="2692637"/>
                  <a:ext cx="430608" cy="4320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7" name="Ryhmä 256">
                <a:extLst>
                  <a:ext uri="{FF2B5EF4-FFF2-40B4-BE49-F238E27FC236}">
                    <a16:creationId xmlns:a16="http://schemas.microsoft.com/office/drawing/2014/main" id="{66535EF6-1021-4FD6-93BD-50A80B770F67}"/>
                  </a:ext>
                </a:extLst>
              </p:cNvPr>
              <p:cNvGrpSpPr/>
              <p:nvPr/>
            </p:nvGrpSpPr>
            <p:grpSpPr>
              <a:xfrm>
                <a:off x="3228375" y="2517466"/>
                <a:ext cx="514238" cy="3059877"/>
                <a:chOff x="1545455" y="2692637"/>
                <a:chExt cx="451585" cy="2175280"/>
              </a:xfrm>
            </p:grpSpPr>
            <p:pic>
              <p:nvPicPr>
                <p:cNvPr id="326" name="Picture 4" descr="Kuvatulos haulle human figure images">
                  <a:extLst>
                    <a:ext uri="{FF2B5EF4-FFF2-40B4-BE49-F238E27FC236}">
                      <a16:creationId xmlns:a16="http://schemas.microsoft.com/office/drawing/2014/main" id="{ACADA09E-AA09-4D39-B646-E24474EE9628}"/>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7664" y="4435869"/>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27" name="Picture 4" descr="Kuvatulos haulle human figure images">
                  <a:extLst>
                    <a:ext uri="{FF2B5EF4-FFF2-40B4-BE49-F238E27FC236}">
                      <a16:creationId xmlns:a16="http://schemas.microsoft.com/office/drawing/2014/main" id="{684769C3-26F6-44AE-B0C7-EB751B4E7701}"/>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28" name="Picture 4" descr="Kuvatulos haulle human figure images">
                  <a:extLst>
                    <a:ext uri="{FF2B5EF4-FFF2-40B4-BE49-F238E27FC236}">
                      <a16:creationId xmlns:a16="http://schemas.microsoft.com/office/drawing/2014/main" id="{AAE6B341-E22D-4547-88F0-E4D770E9ABCA}"/>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29" name="Picture 4" descr="Kuvatulos haulle human figure images">
                  <a:extLst>
                    <a:ext uri="{FF2B5EF4-FFF2-40B4-BE49-F238E27FC236}">
                      <a16:creationId xmlns:a16="http://schemas.microsoft.com/office/drawing/2014/main" id="{FA51CF62-4A31-4E43-A3C1-44F740C86751}"/>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7292" y="3124685"/>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30" name="Picture 4" descr="Kuvatulos haulle human figure images">
                  <a:extLst>
                    <a:ext uri="{FF2B5EF4-FFF2-40B4-BE49-F238E27FC236}">
                      <a16:creationId xmlns:a16="http://schemas.microsoft.com/office/drawing/2014/main" id="{8E1DE4CD-F942-4747-9EA8-E136DCE6186F}"/>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66432" y="2692637"/>
                  <a:ext cx="430608" cy="4320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8" name="Ryhmä 257">
                <a:extLst>
                  <a:ext uri="{FF2B5EF4-FFF2-40B4-BE49-F238E27FC236}">
                    <a16:creationId xmlns:a16="http://schemas.microsoft.com/office/drawing/2014/main" id="{1D80045A-FFB0-4696-8D48-DAE722495CAE}"/>
                  </a:ext>
                </a:extLst>
              </p:cNvPr>
              <p:cNvGrpSpPr/>
              <p:nvPr/>
            </p:nvGrpSpPr>
            <p:grpSpPr>
              <a:xfrm>
                <a:off x="3476066" y="2528922"/>
                <a:ext cx="514238" cy="3059877"/>
                <a:chOff x="1545455" y="2692637"/>
                <a:chExt cx="451585" cy="2175280"/>
              </a:xfrm>
            </p:grpSpPr>
            <p:pic>
              <p:nvPicPr>
                <p:cNvPr id="321" name="Picture 4" descr="Kuvatulos haulle human figure images">
                  <a:extLst>
                    <a:ext uri="{FF2B5EF4-FFF2-40B4-BE49-F238E27FC236}">
                      <a16:creationId xmlns:a16="http://schemas.microsoft.com/office/drawing/2014/main" id="{7FE31F04-3C0B-47A6-B97F-E660896D96F5}"/>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7664" y="4435869"/>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22" name="Picture 4" descr="Kuvatulos haulle human figure images">
                  <a:extLst>
                    <a:ext uri="{FF2B5EF4-FFF2-40B4-BE49-F238E27FC236}">
                      <a16:creationId xmlns:a16="http://schemas.microsoft.com/office/drawing/2014/main" id="{201196CC-2795-4E8A-82D5-89168BDD6B5E}"/>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23" name="Picture 4" descr="Kuvatulos haulle human figure images">
                  <a:extLst>
                    <a:ext uri="{FF2B5EF4-FFF2-40B4-BE49-F238E27FC236}">
                      <a16:creationId xmlns:a16="http://schemas.microsoft.com/office/drawing/2014/main" id="{855D39DA-5DAE-4BFC-B12A-E912A5B93741}"/>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24" name="Picture 4" descr="Kuvatulos haulle human figure images">
                  <a:extLst>
                    <a:ext uri="{FF2B5EF4-FFF2-40B4-BE49-F238E27FC236}">
                      <a16:creationId xmlns:a16="http://schemas.microsoft.com/office/drawing/2014/main" id="{2C24CEC0-AACE-4437-B0EF-2B8CFB4C3254}"/>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7292" y="3124685"/>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25" name="Picture 4" descr="Kuvatulos haulle human figure images">
                  <a:extLst>
                    <a:ext uri="{FF2B5EF4-FFF2-40B4-BE49-F238E27FC236}">
                      <a16:creationId xmlns:a16="http://schemas.microsoft.com/office/drawing/2014/main" id="{981D3A8E-C160-4B64-98C0-8CA8EC1B6A5F}"/>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66432" y="2692637"/>
                  <a:ext cx="430608" cy="4320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9" name="Ryhmä 258">
                <a:extLst>
                  <a:ext uri="{FF2B5EF4-FFF2-40B4-BE49-F238E27FC236}">
                    <a16:creationId xmlns:a16="http://schemas.microsoft.com/office/drawing/2014/main" id="{5EA2E4BD-AD8C-4374-A80A-3DA4EE546E90}"/>
                  </a:ext>
                </a:extLst>
              </p:cNvPr>
              <p:cNvGrpSpPr/>
              <p:nvPr/>
            </p:nvGrpSpPr>
            <p:grpSpPr>
              <a:xfrm>
                <a:off x="3707788" y="2523258"/>
                <a:ext cx="514238" cy="3059877"/>
                <a:chOff x="1545455" y="2692637"/>
                <a:chExt cx="451585" cy="2175280"/>
              </a:xfrm>
            </p:grpSpPr>
            <p:pic>
              <p:nvPicPr>
                <p:cNvPr id="316" name="Picture 4" descr="Kuvatulos haulle human figure images">
                  <a:extLst>
                    <a:ext uri="{FF2B5EF4-FFF2-40B4-BE49-F238E27FC236}">
                      <a16:creationId xmlns:a16="http://schemas.microsoft.com/office/drawing/2014/main" id="{889A4764-B8D8-48F8-8428-6D1D4797C3BA}"/>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7664" y="4435869"/>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17" name="Picture 4" descr="Kuvatulos haulle human figure images">
                  <a:extLst>
                    <a:ext uri="{FF2B5EF4-FFF2-40B4-BE49-F238E27FC236}">
                      <a16:creationId xmlns:a16="http://schemas.microsoft.com/office/drawing/2014/main" id="{93C498A8-B90F-48AE-97CB-1D683034E79B}"/>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18" name="Picture 4" descr="Kuvatulos haulle human figure images">
                  <a:extLst>
                    <a:ext uri="{FF2B5EF4-FFF2-40B4-BE49-F238E27FC236}">
                      <a16:creationId xmlns:a16="http://schemas.microsoft.com/office/drawing/2014/main" id="{BB21F423-AB69-42B2-90E4-28A51BD63512}"/>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19" name="Picture 4" descr="Kuvatulos haulle human figure images">
                  <a:extLst>
                    <a:ext uri="{FF2B5EF4-FFF2-40B4-BE49-F238E27FC236}">
                      <a16:creationId xmlns:a16="http://schemas.microsoft.com/office/drawing/2014/main" id="{B58DD46D-557B-4234-AFE5-8AA3BE8C680F}"/>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7292" y="3124685"/>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20" name="Picture 4" descr="Kuvatulos haulle human figure images">
                  <a:extLst>
                    <a:ext uri="{FF2B5EF4-FFF2-40B4-BE49-F238E27FC236}">
                      <a16:creationId xmlns:a16="http://schemas.microsoft.com/office/drawing/2014/main" id="{F9E9A2C2-D5F5-42FA-9656-768210F8E40B}"/>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66432" y="2692637"/>
                  <a:ext cx="430608" cy="4320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0" name="Ryhmä 259">
                <a:extLst>
                  <a:ext uri="{FF2B5EF4-FFF2-40B4-BE49-F238E27FC236}">
                    <a16:creationId xmlns:a16="http://schemas.microsoft.com/office/drawing/2014/main" id="{55BE3D81-6684-418D-B8FB-B1CE556F02B4}"/>
                  </a:ext>
                </a:extLst>
              </p:cNvPr>
              <p:cNvGrpSpPr/>
              <p:nvPr/>
            </p:nvGrpSpPr>
            <p:grpSpPr>
              <a:xfrm>
                <a:off x="3941019" y="2522098"/>
                <a:ext cx="514238" cy="3059877"/>
                <a:chOff x="1545455" y="2692637"/>
                <a:chExt cx="451585" cy="2175280"/>
              </a:xfrm>
            </p:grpSpPr>
            <p:pic>
              <p:nvPicPr>
                <p:cNvPr id="311" name="Picture 4" descr="Kuvatulos haulle human figure images">
                  <a:extLst>
                    <a:ext uri="{FF2B5EF4-FFF2-40B4-BE49-F238E27FC236}">
                      <a16:creationId xmlns:a16="http://schemas.microsoft.com/office/drawing/2014/main" id="{DF8E08F1-E2C6-47BE-9A4A-EAA36598F849}"/>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7664" y="4435869"/>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12" name="Picture 4" descr="Kuvatulos haulle human figure images">
                  <a:extLst>
                    <a:ext uri="{FF2B5EF4-FFF2-40B4-BE49-F238E27FC236}">
                      <a16:creationId xmlns:a16="http://schemas.microsoft.com/office/drawing/2014/main" id="{58F3994E-6C8E-47B1-9D96-1F5E5AF42BF3}"/>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13" name="Picture 4" descr="Kuvatulos haulle human figure images">
                  <a:extLst>
                    <a:ext uri="{FF2B5EF4-FFF2-40B4-BE49-F238E27FC236}">
                      <a16:creationId xmlns:a16="http://schemas.microsoft.com/office/drawing/2014/main" id="{926CBD0C-A749-4AD1-91C3-0B4E7F40A23B}"/>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14" name="Picture 4" descr="Kuvatulos haulle human figure images">
                  <a:extLst>
                    <a:ext uri="{FF2B5EF4-FFF2-40B4-BE49-F238E27FC236}">
                      <a16:creationId xmlns:a16="http://schemas.microsoft.com/office/drawing/2014/main" id="{1D6AF649-37D4-4EDB-BBBB-AC8BF954C736}"/>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7292" y="3124685"/>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15" name="Picture 4" descr="Kuvatulos haulle human figure images">
                  <a:extLst>
                    <a:ext uri="{FF2B5EF4-FFF2-40B4-BE49-F238E27FC236}">
                      <a16:creationId xmlns:a16="http://schemas.microsoft.com/office/drawing/2014/main" id="{A8A26B89-F3D3-4193-9B95-73A8CA28EBE3}"/>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66432" y="2692637"/>
                  <a:ext cx="430608" cy="4320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1" name="Ryhmä 260">
                <a:extLst>
                  <a:ext uri="{FF2B5EF4-FFF2-40B4-BE49-F238E27FC236}">
                    <a16:creationId xmlns:a16="http://schemas.microsoft.com/office/drawing/2014/main" id="{008532EA-90FC-4365-BB62-7732BCD1BA4F}"/>
                  </a:ext>
                </a:extLst>
              </p:cNvPr>
              <p:cNvGrpSpPr/>
              <p:nvPr/>
            </p:nvGrpSpPr>
            <p:grpSpPr>
              <a:xfrm>
                <a:off x="4162338" y="2538622"/>
                <a:ext cx="514238" cy="3059877"/>
                <a:chOff x="1545455" y="2692637"/>
                <a:chExt cx="451585" cy="2175280"/>
              </a:xfrm>
            </p:grpSpPr>
            <p:pic>
              <p:nvPicPr>
                <p:cNvPr id="306" name="Picture 4" descr="Kuvatulos haulle human figure images">
                  <a:extLst>
                    <a:ext uri="{FF2B5EF4-FFF2-40B4-BE49-F238E27FC236}">
                      <a16:creationId xmlns:a16="http://schemas.microsoft.com/office/drawing/2014/main" id="{DDA974D9-4495-4F66-AE7E-928C4F19F262}"/>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7664" y="4435869"/>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07" name="Picture 4" descr="Kuvatulos haulle human figure images">
                  <a:extLst>
                    <a:ext uri="{FF2B5EF4-FFF2-40B4-BE49-F238E27FC236}">
                      <a16:creationId xmlns:a16="http://schemas.microsoft.com/office/drawing/2014/main" id="{9EA2EB6D-8B64-4925-95C9-C77B85771956}"/>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08" name="Picture 4" descr="Kuvatulos haulle human figure images">
                  <a:extLst>
                    <a:ext uri="{FF2B5EF4-FFF2-40B4-BE49-F238E27FC236}">
                      <a16:creationId xmlns:a16="http://schemas.microsoft.com/office/drawing/2014/main" id="{37275E7A-3917-4880-987D-289106574234}"/>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09" name="Picture 4" descr="Kuvatulos haulle human figure images">
                  <a:extLst>
                    <a:ext uri="{FF2B5EF4-FFF2-40B4-BE49-F238E27FC236}">
                      <a16:creationId xmlns:a16="http://schemas.microsoft.com/office/drawing/2014/main" id="{8BA91FC6-C2E3-4589-BA5B-65DB47B66012}"/>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7292" y="3124685"/>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10" name="Picture 4" descr="Kuvatulos haulle human figure images">
                  <a:extLst>
                    <a:ext uri="{FF2B5EF4-FFF2-40B4-BE49-F238E27FC236}">
                      <a16:creationId xmlns:a16="http://schemas.microsoft.com/office/drawing/2014/main" id="{A0F86BC7-AB6F-4861-9698-6354DE17E3EC}"/>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66432" y="2692637"/>
                  <a:ext cx="430608" cy="4320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2" name="Ryhmä 261">
                <a:extLst>
                  <a:ext uri="{FF2B5EF4-FFF2-40B4-BE49-F238E27FC236}">
                    <a16:creationId xmlns:a16="http://schemas.microsoft.com/office/drawing/2014/main" id="{CD28A3DC-38CA-4F8A-83A5-5DCF9D37ED64}"/>
                  </a:ext>
                </a:extLst>
              </p:cNvPr>
              <p:cNvGrpSpPr/>
              <p:nvPr/>
            </p:nvGrpSpPr>
            <p:grpSpPr>
              <a:xfrm>
                <a:off x="4387847" y="2526350"/>
                <a:ext cx="514238" cy="3059877"/>
                <a:chOff x="1545455" y="2692637"/>
                <a:chExt cx="451585" cy="2175280"/>
              </a:xfrm>
            </p:grpSpPr>
            <p:pic>
              <p:nvPicPr>
                <p:cNvPr id="301" name="Picture 4" descr="Kuvatulos haulle human figure images">
                  <a:extLst>
                    <a:ext uri="{FF2B5EF4-FFF2-40B4-BE49-F238E27FC236}">
                      <a16:creationId xmlns:a16="http://schemas.microsoft.com/office/drawing/2014/main" id="{87EAA700-21E9-4686-A28F-D6086E3C44CC}"/>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7664" y="4435869"/>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02" name="Picture 4" descr="Kuvatulos haulle human figure images">
                  <a:extLst>
                    <a:ext uri="{FF2B5EF4-FFF2-40B4-BE49-F238E27FC236}">
                      <a16:creationId xmlns:a16="http://schemas.microsoft.com/office/drawing/2014/main" id="{F042CBA7-DB52-4B59-9452-187B24BA4621}"/>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03" name="Picture 4" descr="Kuvatulos haulle human figure images">
                  <a:extLst>
                    <a:ext uri="{FF2B5EF4-FFF2-40B4-BE49-F238E27FC236}">
                      <a16:creationId xmlns:a16="http://schemas.microsoft.com/office/drawing/2014/main" id="{81532495-3E5A-41B5-A7A3-D7D508412AF3}"/>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04" name="Picture 4" descr="Kuvatulos haulle human figure images">
                  <a:extLst>
                    <a:ext uri="{FF2B5EF4-FFF2-40B4-BE49-F238E27FC236}">
                      <a16:creationId xmlns:a16="http://schemas.microsoft.com/office/drawing/2014/main" id="{DFC9F03B-7662-47F1-A26B-2C7C3DA306FD}"/>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7292" y="3124685"/>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05" name="Picture 4" descr="Kuvatulos haulle human figure images">
                  <a:extLst>
                    <a:ext uri="{FF2B5EF4-FFF2-40B4-BE49-F238E27FC236}">
                      <a16:creationId xmlns:a16="http://schemas.microsoft.com/office/drawing/2014/main" id="{5C009E91-5895-414B-BFFE-E6020C915C22}"/>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66432" y="2692637"/>
                  <a:ext cx="430608" cy="4320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3" name="Ryhmä 262">
                <a:extLst>
                  <a:ext uri="{FF2B5EF4-FFF2-40B4-BE49-F238E27FC236}">
                    <a16:creationId xmlns:a16="http://schemas.microsoft.com/office/drawing/2014/main" id="{06901485-9EC0-4134-A137-6814C0E36D97}"/>
                  </a:ext>
                </a:extLst>
              </p:cNvPr>
              <p:cNvGrpSpPr/>
              <p:nvPr/>
            </p:nvGrpSpPr>
            <p:grpSpPr>
              <a:xfrm>
                <a:off x="4640746" y="2532367"/>
                <a:ext cx="514238" cy="3059877"/>
                <a:chOff x="1545455" y="2692637"/>
                <a:chExt cx="451585" cy="2175280"/>
              </a:xfrm>
            </p:grpSpPr>
            <p:pic>
              <p:nvPicPr>
                <p:cNvPr id="296" name="Picture 4" descr="Kuvatulos haulle human figure images">
                  <a:extLst>
                    <a:ext uri="{FF2B5EF4-FFF2-40B4-BE49-F238E27FC236}">
                      <a16:creationId xmlns:a16="http://schemas.microsoft.com/office/drawing/2014/main" id="{8A63B1FB-DB39-4E11-91CB-2C9EB82A32D1}"/>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7664" y="4435869"/>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97" name="Picture 4" descr="Kuvatulos haulle human figure images">
                  <a:extLst>
                    <a:ext uri="{FF2B5EF4-FFF2-40B4-BE49-F238E27FC236}">
                      <a16:creationId xmlns:a16="http://schemas.microsoft.com/office/drawing/2014/main" id="{320CCF6F-176E-4B14-8FDE-3F4EA9964474}"/>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98" name="Picture 4" descr="Kuvatulos haulle human figure images">
                  <a:extLst>
                    <a:ext uri="{FF2B5EF4-FFF2-40B4-BE49-F238E27FC236}">
                      <a16:creationId xmlns:a16="http://schemas.microsoft.com/office/drawing/2014/main" id="{EE9AAA56-0C6A-4314-A55C-53CFA0A4191D}"/>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99" name="Picture 4" descr="Kuvatulos haulle human figure images">
                  <a:extLst>
                    <a:ext uri="{FF2B5EF4-FFF2-40B4-BE49-F238E27FC236}">
                      <a16:creationId xmlns:a16="http://schemas.microsoft.com/office/drawing/2014/main" id="{6B2A53AB-AC10-4F2F-B771-1AB71E47980E}"/>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7292" y="3124685"/>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300" name="Picture 4" descr="Kuvatulos haulle human figure images">
                  <a:extLst>
                    <a:ext uri="{FF2B5EF4-FFF2-40B4-BE49-F238E27FC236}">
                      <a16:creationId xmlns:a16="http://schemas.microsoft.com/office/drawing/2014/main" id="{A698C51E-9FD1-4E76-9E12-50D9B2621D60}"/>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66432" y="2692637"/>
                  <a:ext cx="430608" cy="4320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4" name="Ryhmä 263">
                <a:extLst>
                  <a:ext uri="{FF2B5EF4-FFF2-40B4-BE49-F238E27FC236}">
                    <a16:creationId xmlns:a16="http://schemas.microsoft.com/office/drawing/2014/main" id="{ABB19DB2-C824-4480-A9E5-A1B093A84AC4}"/>
                  </a:ext>
                </a:extLst>
              </p:cNvPr>
              <p:cNvGrpSpPr/>
              <p:nvPr/>
            </p:nvGrpSpPr>
            <p:grpSpPr>
              <a:xfrm>
                <a:off x="4873276" y="2528922"/>
                <a:ext cx="514238" cy="3059877"/>
                <a:chOff x="1545455" y="2692637"/>
                <a:chExt cx="451585" cy="2175280"/>
              </a:xfrm>
            </p:grpSpPr>
            <p:pic>
              <p:nvPicPr>
                <p:cNvPr id="291" name="Picture 4" descr="Kuvatulos haulle human figure images">
                  <a:extLst>
                    <a:ext uri="{FF2B5EF4-FFF2-40B4-BE49-F238E27FC236}">
                      <a16:creationId xmlns:a16="http://schemas.microsoft.com/office/drawing/2014/main" id="{229E8F1D-A866-4F16-8FC5-B76FB91797C4}"/>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7664" y="4435869"/>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92" name="Picture 4" descr="Kuvatulos haulle human figure images">
                  <a:extLst>
                    <a:ext uri="{FF2B5EF4-FFF2-40B4-BE49-F238E27FC236}">
                      <a16:creationId xmlns:a16="http://schemas.microsoft.com/office/drawing/2014/main" id="{00CCFEDA-0A1D-4706-809C-02ABE0386240}"/>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93" name="Picture 4" descr="Kuvatulos haulle human figure images">
                  <a:extLst>
                    <a:ext uri="{FF2B5EF4-FFF2-40B4-BE49-F238E27FC236}">
                      <a16:creationId xmlns:a16="http://schemas.microsoft.com/office/drawing/2014/main" id="{740C51E8-42C4-4515-8A34-66487B302C14}"/>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94" name="Picture 4" descr="Kuvatulos haulle human figure images">
                  <a:extLst>
                    <a:ext uri="{FF2B5EF4-FFF2-40B4-BE49-F238E27FC236}">
                      <a16:creationId xmlns:a16="http://schemas.microsoft.com/office/drawing/2014/main" id="{01851E2A-C452-4080-9372-DA60B3D84161}"/>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7292" y="3124685"/>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95" name="Picture 4" descr="Kuvatulos haulle human figure images">
                  <a:extLst>
                    <a:ext uri="{FF2B5EF4-FFF2-40B4-BE49-F238E27FC236}">
                      <a16:creationId xmlns:a16="http://schemas.microsoft.com/office/drawing/2014/main" id="{7C596141-C0D8-47F3-A3F3-24AB2F274B12}"/>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66432" y="2692637"/>
                  <a:ext cx="430608" cy="4320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5" name="Ryhmä 264">
                <a:extLst>
                  <a:ext uri="{FF2B5EF4-FFF2-40B4-BE49-F238E27FC236}">
                    <a16:creationId xmlns:a16="http://schemas.microsoft.com/office/drawing/2014/main" id="{4953FBB7-9EF6-4291-9E10-17C3452608A4}"/>
                  </a:ext>
                </a:extLst>
              </p:cNvPr>
              <p:cNvGrpSpPr/>
              <p:nvPr/>
            </p:nvGrpSpPr>
            <p:grpSpPr>
              <a:xfrm>
                <a:off x="5106368" y="2521790"/>
                <a:ext cx="514238" cy="3059877"/>
                <a:chOff x="1545455" y="2692637"/>
                <a:chExt cx="451585" cy="2175280"/>
              </a:xfrm>
            </p:grpSpPr>
            <p:pic>
              <p:nvPicPr>
                <p:cNvPr id="286" name="Picture 4" descr="Kuvatulos haulle human figure images">
                  <a:extLst>
                    <a:ext uri="{FF2B5EF4-FFF2-40B4-BE49-F238E27FC236}">
                      <a16:creationId xmlns:a16="http://schemas.microsoft.com/office/drawing/2014/main" id="{1992B77F-FA1B-4152-A4A3-D5DBE943A86D}"/>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8091" y="4435869"/>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87" name="Picture 4" descr="Kuvatulos haulle human figure images">
                  <a:extLst>
                    <a:ext uri="{FF2B5EF4-FFF2-40B4-BE49-F238E27FC236}">
                      <a16:creationId xmlns:a16="http://schemas.microsoft.com/office/drawing/2014/main" id="{21E24543-B220-4187-9BDF-99E25F082E3F}"/>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88" name="Picture 4" descr="Kuvatulos haulle human figure images">
                  <a:extLst>
                    <a:ext uri="{FF2B5EF4-FFF2-40B4-BE49-F238E27FC236}">
                      <a16:creationId xmlns:a16="http://schemas.microsoft.com/office/drawing/2014/main" id="{13FE257C-FC83-488F-8307-42F31072894A}"/>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45455"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89" name="Picture 4" descr="Kuvatulos haulle human figure images">
                  <a:extLst>
                    <a:ext uri="{FF2B5EF4-FFF2-40B4-BE49-F238E27FC236}">
                      <a16:creationId xmlns:a16="http://schemas.microsoft.com/office/drawing/2014/main" id="{4E828CE2-DEF1-44C6-8CF4-83D05C4E9D2A}"/>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7292" y="3124685"/>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90" name="Picture 4" descr="Kuvatulos haulle human figure images">
                  <a:extLst>
                    <a:ext uri="{FF2B5EF4-FFF2-40B4-BE49-F238E27FC236}">
                      <a16:creationId xmlns:a16="http://schemas.microsoft.com/office/drawing/2014/main" id="{C59947E4-1A42-445C-AA3D-60A71E456C56}"/>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66432" y="2692637"/>
                  <a:ext cx="430608" cy="432048"/>
                </a:xfrm>
                <a:prstGeom prst="rect">
                  <a:avLst/>
                </a:prstGeom>
                <a:noFill/>
                <a:extLst>
                  <a:ext uri="{909E8E84-426E-40DD-AFC4-6F175D3DCCD1}">
                    <a14:hiddenFill xmlns:a14="http://schemas.microsoft.com/office/drawing/2010/main">
                      <a:solidFill>
                        <a:srgbClr val="FFFFFF"/>
                      </a:solidFill>
                    </a14:hiddenFill>
                  </a:ext>
                </a:extLst>
              </p:spPr>
            </p:pic>
          </p:grpSp>
          <p:pic>
            <p:nvPicPr>
              <p:cNvPr id="266" name="Picture 4" descr="Kuvatulos haulle human figure images">
                <a:extLst>
                  <a:ext uri="{FF2B5EF4-FFF2-40B4-BE49-F238E27FC236}">
                    <a16:creationId xmlns:a16="http://schemas.microsoft.com/office/drawing/2014/main" id="{C297D1A7-9275-4B7C-B7A4-022B85A54925}"/>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344601" y="4364241"/>
                <a:ext cx="490351" cy="607744"/>
              </a:xfrm>
              <a:prstGeom prst="rect">
                <a:avLst/>
              </a:prstGeom>
              <a:noFill/>
              <a:extLst>
                <a:ext uri="{909E8E84-426E-40DD-AFC4-6F175D3DCCD1}">
                  <a14:hiddenFill xmlns:a14="http://schemas.microsoft.com/office/drawing/2010/main">
                    <a:solidFill>
                      <a:srgbClr val="FFFFFF"/>
                    </a:solidFill>
                  </a14:hiddenFill>
                </a:ext>
              </a:extLst>
            </p:spPr>
          </p:pic>
          <p:grpSp>
            <p:nvGrpSpPr>
              <p:cNvPr id="267" name="Ryhmä 266">
                <a:extLst>
                  <a:ext uri="{FF2B5EF4-FFF2-40B4-BE49-F238E27FC236}">
                    <a16:creationId xmlns:a16="http://schemas.microsoft.com/office/drawing/2014/main" id="{815745E5-4655-4E2D-B2BD-D95A16F2678A}"/>
                  </a:ext>
                </a:extLst>
              </p:cNvPr>
              <p:cNvGrpSpPr/>
              <p:nvPr/>
            </p:nvGrpSpPr>
            <p:grpSpPr>
              <a:xfrm>
                <a:off x="5596131" y="2525088"/>
                <a:ext cx="514237" cy="3059877"/>
                <a:chOff x="1352780" y="2692637"/>
                <a:chExt cx="451585" cy="2175280"/>
              </a:xfrm>
            </p:grpSpPr>
            <p:pic>
              <p:nvPicPr>
                <p:cNvPr id="281" name="Picture 4" descr="Kuvatulos haulle human figure images">
                  <a:extLst>
                    <a:ext uri="{FF2B5EF4-FFF2-40B4-BE49-F238E27FC236}">
                      <a16:creationId xmlns:a16="http://schemas.microsoft.com/office/drawing/2014/main" id="{A510C71B-675D-4ED7-B21D-40D805075453}"/>
                    </a:ext>
                  </a:extLst>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54989" y="4435869"/>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82" name="Picture 4" descr="Kuvatulos haulle human figure images">
                  <a:extLst>
                    <a:ext uri="{FF2B5EF4-FFF2-40B4-BE49-F238E27FC236}">
                      <a16:creationId xmlns:a16="http://schemas.microsoft.com/office/drawing/2014/main" id="{AC579563-8D6B-48E9-A51A-9E313469AA53}"/>
                    </a:ext>
                  </a:extLst>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52780"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83" name="Picture 4" descr="Kuvatulos haulle human figure images">
                  <a:extLst>
                    <a:ext uri="{FF2B5EF4-FFF2-40B4-BE49-F238E27FC236}">
                      <a16:creationId xmlns:a16="http://schemas.microsoft.com/office/drawing/2014/main" id="{62B96B5F-C071-4004-9C0B-3BD17AF7BEDD}"/>
                    </a:ext>
                  </a:extLst>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52780"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84" name="Picture 4" descr="Kuvatulos haulle human figure images">
                  <a:extLst>
                    <a:ext uri="{FF2B5EF4-FFF2-40B4-BE49-F238E27FC236}">
                      <a16:creationId xmlns:a16="http://schemas.microsoft.com/office/drawing/2014/main" id="{E8A65A3A-BDA7-4AB8-88A0-64EFFA0BFAE2}"/>
                    </a:ext>
                  </a:extLst>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64617" y="3124685"/>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85" name="Picture 4" descr="Kuvatulos haulle human figure images">
                  <a:extLst>
                    <a:ext uri="{FF2B5EF4-FFF2-40B4-BE49-F238E27FC236}">
                      <a16:creationId xmlns:a16="http://schemas.microsoft.com/office/drawing/2014/main" id="{59CF0B5B-51A5-4DD7-BE71-1EC52C5D2895}"/>
                    </a:ext>
                  </a:extLst>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73757" y="2692637"/>
                  <a:ext cx="430608" cy="4320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8" name="Ryhmä 267">
                <a:extLst>
                  <a:ext uri="{FF2B5EF4-FFF2-40B4-BE49-F238E27FC236}">
                    <a16:creationId xmlns:a16="http://schemas.microsoft.com/office/drawing/2014/main" id="{15C4F356-2311-4C5A-A8BA-A7FB8A747D54}"/>
                  </a:ext>
                </a:extLst>
              </p:cNvPr>
              <p:cNvGrpSpPr/>
              <p:nvPr/>
            </p:nvGrpSpPr>
            <p:grpSpPr>
              <a:xfrm>
                <a:off x="5338670" y="2509596"/>
                <a:ext cx="1001423" cy="1247138"/>
                <a:chOff x="1332959" y="2679663"/>
                <a:chExt cx="879413" cy="886596"/>
              </a:xfrm>
            </p:grpSpPr>
            <p:pic>
              <p:nvPicPr>
                <p:cNvPr id="278" name="Picture 4" descr="Kuvatulos haulle human figure images">
                  <a:extLst>
                    <a:ext uri="{FF2B5EF4-FFF2-40B4-BE49-F238E27FC236}">
                      <a16:creationId xmlns:a16="http://schemas.microsoft.com/office/drawing/2014/main" id="{8B79FFDC-137D-459D-8B5F-210032DE64C1}"/>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32959" y="2679663"/>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79" name="Picture 4" descr="Kuvatulos haulle human figure images">
                  <a:extLst>
                    <a:ext uri="{FF2B5EF4-FFF2-40B4-BE49-F238E27FC236}">
                      <a16:creationId xmlns:a16="http://schemas.microsoft.com/office/drawing/2014/main" id="{C9C3EDCA-C1BE-43DA-AC6C-994045AC4DCC}"/>
                    </a:ext>
                  </a:extLst>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1764" y="313421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80" name="Picture 4" descr="Kuvatulos haulle human figure images">
                  <a:extLst>
                    <a:ext uri="{FF2B5EF4-FFF2-40B4-BE49-F238E27FC236}">
                      <a16:creationId xmlns:a16="http://schemas.microsoft.com/office/drawing/2014/main" id="{54565B85-F294-4077-829D-E0DD18F83547}"/>
                    </a:ext>
                  </a:extLst>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78155" y="2695923"/>
                  <a:ext cx="430608" cy="43204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9" name="Ryhmä 268">
                <a:extLst>
                  <a:ext uri="{FF2B5EF4-FFF2-40B4-BE49-F238E27FC236}">
                    <a16:creationId xmlns:a16="http://schemas.microsoft.com/office/drawing/2014/main" id="{4F10808E-252F-47C0-98B4-93043AC81B45}"/>
                  </a:ext>
                </a:extLst>
              </p:cNvPr>
              <p:cNvGrpSpPr/>
              <p:nvPr/>
            </p:nvGrpSpPr>
            <p:grpSpPr>
              <a:xfrm>
                <a:off x="5342763" y="3153924"/>
                <a:ext cx="1000842" cy="2423421"/>
                <a:chOff x="904486" y="3145096"/>
                <a:chExt cx="878902" cy="1722820"/>
              </a:xfrm>
            </p:grpSpPr>
            <p:pic>
              <p:nvPicPr>
                <p:cNvPr id="272" name="Picture 4" descr="Kuvatulos haulle human figure images">
                  <a:extLst>
                    <a:ext uri="{FF2B5EF4-FFF2-40B4-BE49-F238E27FC236}">
                      <a16:creationId xmlns:a16="http://schemas.microsoft.com/office/drawing/2014/main" id="{F2961B99-5387-4A09-805D-CD2AB47DCE74}"/>
                    </a:ext>
                  </a:extLst>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86767" y="4435868"/>
                  <a:ext cx="382133" cy="432048"/>
                </a:xfrm>
                <a:prstGeom prst="rect">
                  <a:avLst/>
                </a:prstGeom>
                <a:noFill/>
                <a:extLst>
                  <a:ext uri="{909E8E84-426E-40DD-AFC4-6F175D3DCCD1}">
                    <a14:hiddenFill xmlns:a14="http://schemas.microsoft.com/office/drawing/2010/main">
                      <a:solidFill>
                        <a:srgbClr val="FFFFFF"/>
                      </a:solidFill>
                    </a14:hiddenFill>
                  </a:ext>
                </a:extLst>
              </p:spPr>
            </p:pic>
            <p:pic>
              <p:nvPicPr>
                <p:cNvPr id="273" name="Picture 4" descr="Kuvatulos haulle human figure images">
                  <a:extLst>
                    <a:ext uri="{FF2B5EF4-FFF2-40B4-BE49-F238E27FC236}">
                      <a16:creationId xmlns:a16="http://schemas.microsoft.com/office/drawing/2014/main" id="{D0EE4E56-C9FA-4B91-AAEC-D4FA5E5FDF03}"/>
                    </a:ext>
                  </a:extLst>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52780" y="4003821"/>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74" name="Picture 4" descr="Kuvatulos haulle human figure images">
                  <a:extLst>
                    <a:ext uri="{FF2B5EF4-FFF2-40B4-BE49-F238E27FC236}">
                      <a16:creationId xmlns:a16="http://schemas.microsoft.com/office/drawing/2014/main" id="{BD481FF1-4221-45E3-827C-3E5FDFE0B056}"/>
                    </a:ext>
                  </a:extLst>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52780" y="3567327"/>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75" name="Picture 4" descr="Kuvatulos haulle human figure images">
                  <a:extLst>
                    <a:ext uri="{FF2B5EF4-FFF2-40B4-BE49-F238E27FC236}">
                      <a16:creationId xmlns:a16="http://schemas.microsoft.com/office/drawing/2014/main" id="{BA1A120C-3F44-40DE-B6FF-56488344BC5A}"/>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7070" y="3145096"/>
                  <a:ext cx="430608" cy="432048"/>
                </a:xfrm>
                <a:prstGeom prst="rect">
                  <a:avLst/>
                </a:prstGeom>
                <a:noFill/>
                <a:extLst>
                  <a:ext uri="{909E8E84-426E-40DD-AFC4-6F175D3DCCD1}">
                    <a14:hiddenFill xmlns:a14="http://schemas.microsoft.com/office/drawing/2010/main">
                      <a:solidFill>
                        <a:srgbClr val="FFFFFF"/>
                      </a:solidFill>
                    </a14:hiddenFill>
                  </a:ext>
                </a:extLst>
              </p:spPr>
            </p:pic>
            <p:pic>
              <p:nvPicPr>
                <p:cNvPr id="276" name="Picture 4" descr="Kuvatulos haulle human figure images">
                  <a:extLst>
                    <a:ext uri="{FF2B5EF4-FFF2-40B4-BE49-F238E27FC236}">
                      <a16:creationId xmlns:a16="http://schemas.microsoft.com/office/drawing/2014/main" id="{D97E9812-DC9F-4CAF-AB4D-238D80EA8252}"/>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04486" y="3579775"/>
                  <a:ext cx="430608" cy="432048"/>
                </a:xfrm>
                <a:prstGeom prst="rect">
                  <a:avLst/>
                </a:prstGeom>
                <a:noFill/>
                <a:extLst>
                  <a:ext uri="{909E8E84-426E-40DD-AFC4-6F175D3DCCD1}">
                    <a14:hiddenFill xmlns:a14="http://schemas.microsoft.com/office/drawing/2010/main">
                      <a:solidFill>
                        <a:srgbClr val="FFFFFF"/>
                      </a:solidFill>
                    </a14:hiddenFill>
                  </a:ext>
                </a:extLst>
              </p:spPr>
            </p:pic>
          </p:grpSp>
          <p:pic>
            <p:nvPicPr>
              <p:cNvPr id="270" name="Picture 4" descr="Kuvatulos haulle human figure images">
                <a:extLst>
                  <a:ext uri="{FF2B5EF4-FFF2-40B4-BE49-F238E27FC236}">
                    <a16:creationId xmlns:a16="http://schemas.microsoft.com/office/drawing/2014/main" id="{04D059AC-4011-40A9-B681-9A5FB4C3D9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7340" y="4966439"/>
                <a:ext cx="490351" cy="607744"/>
              </a:xfrm>
              <a:prstGeom prst="rect">
                <a:avLst/>
              </a:prstGeom>
              <a:noFill/>
              <a:extLst>
                <a:ext uri="{909E8E84-426E-40DD-AFC4-6F175D3DCCD1}">
                  <a14:hiddenFill xmlns:a14="http://schemas.microsoft.com/office/drawing/2010/main">
                    <a:solidFill>
                      <a:srgbClr val="FFFFFF"/>
                    </a:solidFill>
                  </a14:hiddenFill>
                </a:ext>
              </a:extLst>
            </p:spPr>
          </p:pic>
          <p:pic>
            <p:nvPicPr>
              <p:cNvPr id="271" name="Picture 4" descr="Kuvatulos haulle human figure images">
                <a:extLst>
                  <a:ext uri="{FF2B5EF4-FFF2-40B4-BE49-F238E27FC236}">
                    <a16:creationId xmlns:a16="http://schemas.microsoft.com/office/drawing/2014/main" id="{9BEA149A-0798-4139-B37E-9E06B0A251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7340" y="4328330"/>
                <a:ext cx="490351" cy="607744"/>
              </a:xfrm>
              <a:prstGeom prst="rect">
                <a:avLst/>
              </a:prstGeom>
              <a:noFill/>
              <a:extLst>
                <a:ext uri="{909E8E84-426E-40DD-AFC4-6F175D3DCCD1}">
                  <a14:hiddenFill xmlns:a14="http://schemas.microsoft.com/office/drawing/2010/main">
                    <a:solidFill>
                      <a:srgbClr val="FFFFFF"/>
                    </a:solidFill>
                  </a14:hiddenFill>
                </a:ext>
              </a:extLst>
            </p:spPr>
          </p:pic>
        </p:grpSp>
        <p:pic>
          <p:nvPicPr>
            <p:cNvPr id="3" name="Picture 4" descr="Kuvatulos haulle human figure images">
              <a:extLst>
                <a:ext uri="{FF2B5EF4-FFF2-40B4-BE49-F238E27FC236}">
                  <a16:creationId xmlns:a16="http://schemas.microsoft.com/office/drawing/2014/main" id="{381860B7-4DBA-47CA-B0AA-08F40F270161}"/>
                </a:ext>
              </a:extLst>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931143" y="5212857"/>
              <a:ext cx="799099" cy="67169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Kuvatulos haulle human figure images">
              <a:extLst>
                <a:ext uri="{FF2B5EF4-FFF2-40B4-BE49-F238E27FC236}">
                  <a16:creationId xmlns:a16="http://schemas.microsoft.com/office/drawing/2014/main" id="{F6170075-A217-4B3D-8F70-EB534F9EB1D0}"/>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038981" y="4552360"/>
              <a:ext cx="799100" cy="67169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68470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70516" y="220160"/>
            <a:ext cx="10207083" cy="749860"/>
          </a:xfrm>
        </p:spPr>
        <p:txBody>
          <a:bodyPr/>
          <a:lstStyle/>
          <a:p>
            <a:r>
              <a:rPr lang="fi-FI" dirty="0">
                <a:solidFill>
                  <a:srgbClr val="323232"/>
                </a:solidFill>
              </a:rPr>
              <a:t>Mitä järjestöni voi tehdä?</a:t>
            </a:r>
          </a:p>
        </p:txBody>
      </p:sp>
      <p:pic>
        <p:nvPicPr>
          <p:cNvPr id="6" name="Kuva 5">
            <a:extLst>
              <a:ext uri="{FF2B5EF4-FFF2-40B4-BE49-F238E27FC236}">
                <a16:creationId xmlns:a16="http://schemas.microsoft.com/office/drawing/2014/main" id="{5072B7E0-32BC-4C1C-A86A-B183CF265E24}"/>
              </a:ext>
            </a:extLst>
          </p:cNvPr>
          <p:cNvPicPr>
            <a:picLocks noChangeAspect="1"/>
          </p:cNvPicPr>
          <p:nvPr/>
        </p:nvPicPr>
        <p:blipFill>
          <a:blip r:embed="rId3"/>
          <a:stretch>
            <a:fillRect/>
          </a:stretch>
        </p:blipFill>
        <p:spPr>
          <a:xfrm>
            <a:off x="1485900" y="1259951"/>
            <a:ext cx="9017851" cy="4628029"/>
          </a:xfrm>
          <a:prstGeom prst="rect">
            <a:avLst/>
          </a:prstGeom>
        </p:spPr>
      </p:pic>
    </p:spTree>
    <p:extLst>
      <p:ext uri="{BB962C8B-B14F-4D97-AF65-F5344CB8AC3E}">
        <p14:creationId xmlns:p14="http://schemas.microsoft.com/office/powerpoint/2010/main" val="1981853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18572" y="365125"/>
            <a:ext cx="10525728" cy="1325563"/>
          </a:xfrm>
        </p:spPr>
        <p:txBody>
          <a:bodyPr>
            <a:normAutofit fontScale="90000"/>
          </a:bodyPr>
          <a:lstStyle/>
          <a:p>
            <a:r>
              <a:rPr lang="fi-FI" dirty="0">
                <a:solidFill>
                  <a:srgbClr val="323232"/>
                </a:solidFill>
                <a:ea typeface="Times New Roman" panose="02020603050405020304" pitchFamily="18" charset="0"/>
                <a:cs typeface="Times New Roman" panose="02020603050405020304" pitchFamily="18" charset="0"/>
              </a:rPr>
              <a:t>Rahapelihaittojen huomioiminen oman järjestön toiminnassa </a:t>
            </a:r>
            <a:r>
              <a:rPr lang="fi-FI" sz="3600" b="1" dirty="0">
                <a:solidFill>
                  <a:srgbClr val="323232"/>
                </a:solidFill>
                <a:ea typeface="Times New Roman" panose="02020603050405020304" pitchFamily="18" charset="0"/>
                <a:cs typeface="Times New Roman" panose="02020603050405020304" pitchFamily="18" charset="0"/>
              </a:rPr>
              <a:t>– </a:t>
            </a:r>
            <a:r>
              <a:rPr lang="fi-FI" sz="3600" dirty="0">
                <a:solidFill>
                  <a:srgbClr val="323232"/>
                </a:solidFill>
                <a:ea typeface="Times New Roman" panose="02020603050405020304" pitchFamily="18" charset="0"/>
                <a:cs typeface="Times New Roman" panose="02020603050405020304" pitchFamily="18" charset="0"/>
              </a:rPr>
              <a:t>Missä se voi näkyä omalla kentällä? </a:t>
            </a:r>
            <a:endParaRPr lang="fi-FI" dirty="0">
              <a:solidFill>
                <a:srgbClr val="323232"/>
              </a:solidFill>
            </a:endParaRPr>
          </a:p>
        </p:txBody>
      </p:sp>
      <p:sp>
        <p:nvSpPr>
          <p:cNvPr id="3" name="Sisällön paikkamerkki 2"/>
          <p:cNvSpPr>
            <a:spLocks noGrp="1"/>
          </p:cNvSpPr>
          <p:nvPr>
            <p:ph idx="1"/>
          </p:nvPr>
        </p:nvSpPr>
        <p:spPr>
          <a:xfrm>
            <a:off x="1018572" y="1986990"/>
            <a:ext cx="10994134" cy="4142582"/>
          </a:xfrm>
        </p:spPr>
        <p:txBody>
          <a:bodyPr vert="horz" lIns="91440" tIns="45720" rIns="91440" bIns="45720" rtlCol="0" anchor="t">
            <a:normAutofit/>
          </a:bodyPr>
          <a:lstStyle/>
          <a:p>
            <a:pPr>
              <a:lnSpc>
                <a:spcPct val="100000"/>
              </a:lnSpc>
            </a:pPr>
            <a:r>
              <a:rPr lang="fi-FI" dirty="0">
                <a:latin typeface="Georgia" panose="02040502050405020303" pitchFamily="18" charset="0"/>
                <a:cs typeface="Times New Roman" panose="02020603050405020304" pitchFamily="18" charset="0"/>
              </a:rPr>
              <a:t>Osalla </a:t>
            </a:r>
            <a:r>
              <a:rPr lang="fi-FI" dirty="0" err="1">
                <a:latin typeface="Georgia" panose="02040502050405020303" pitchFamily="18" charset="0"/>
                <a:cs typeface="Times New Roman" panose="02020603050405020304" pitchFamily="18" charset="0"/>
              </a:rPr>
              <a:t>SOSTEn</a:t>
            </a:r>
            <a:r>
              <a:rPr lang="fi-FI" dirty="0">
                <a:latin typeface="Georgia" panose="02040502050405020303" pitchFamily="18" charset="0"/>
                <a:cs typeface="Times New Roman" panose="02020603050405020304" pitchFamily="18" charset="0"/>
              </a:rPr>
              <a:t> jäsenjärjestöistä rahapelihaittojen ehkäisy toiminnan kohteena – ovat resurssi muille</a:t>
            </a:r>
            <a:endParaRPr lang="fi-FI" dirty="0">
              <a:latin typeface="Georgia" panose="02040502050405020303" pitchFamily="18" charset="0"/>
            </a:endParaRPr>
          </a:p>
          <a:p>
            <a:pPr>
              <a:lnSpc>
                <a:spcPct val="100000"/>
              </a:lnSpc>
            </a:pPr>
            <a:r>
              <a:rPr lang="fi-FI" dirty="0"/>
              <a:t>Tunnista oman toimialueen riskitekijät – mihin ryhmään kuulumme?</a:t>
            </a:r>
          </a:p>
          <a:p>
            <a:pPr marL="971550" lvl="1" indent="-514350">
              <a:lnSpc>
                <a:spcPct val="100000"/>
              </a:lnSpc>
              <a:buFont typeface="+mj-lt"/>
              <a:buAutoNum type="arabicPeriod"/>
            </a:pPr>
            <a:r>
              <a:rPr lang="fi-FI" sz="2800" dirty="0"/>
              <a:t>Rahapelihaitat mahdollisesti vaikuttavat omassa jäsenkunnassa tai kohderyhmässä</a:t>
            </a:r>
          </a:p>
          <a:p>
            <a:pPr marL="971550" lvl="1" indent="-514350">
              <a:lnSpc>
                <a:spcPct val="100000"/>
              </a:lnSpc>
              <a:buFont typeface="+mj-lt"/>
              <a:buAutoNum type="arabicPeriod"/>
            </a:pPr>
            <a:r>
              <a:rPr lang="fi-FI" sz="2800" dirty="0"/>
              <a:t>Rahapelihaitat mukana välillisesti</a:t>
            </a:r>
          </a:p>
          <a:p>
            <a:pPr marL="971550" lvl="1" indent="-514350">
              <a:lnSpc>
                <a:spcPct val="100000"/>
              </a:lnSpc>
              <a:buFont typeface="+mj-lt"/>
              <a:buAutoNum type="arabicPeriod"/>
            </a:pPr>
            <a:r>
              <a:rPr lang="fi-FI" sz="2800" dirty="0"/>
              <a:t>Rahapelihaitat eivät mukana omassa toiminnassa</a:t>
            </a:r>
          </a:p>
          <a:p>
            <a:pPr>
              <a:lnSpc>
                <a:spcPct val="115000"/>
              </a:lnSpc>
              <a:spcAft>
                <a:spcPts val="0"/>
              </a:spcAft>
            </a:pPr>
            <a:endParaRPr lang="fi-FI" dirty="0">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6100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F5540D25-33CD-46E1-81F5-9CEAC04C0770}"/>
              </a:ext>
            </a:extLst>
          </p:cNvPr>
          <p:cNvSpPr>
            <a:spLocks noGrp="1"/>
          </p:cNvSpPr>
          <p:nvPr>
            <p:ph type="title"/>
          </p:nvPr>
        </p:nvSpPr>
        <p:spPr>
          <a:xfrm>
            <a:off x="1053296" y="249378"/>
            <a:ext cx="10491004" cy="1325563"/>
          </a:xfrm>
        </p:spPr>
        <p:txBody>
          <a:bodyPr>
            <a:normAutofit/>
          </a:bodyPr>
          <a:lstStyle/>
          <a:p>
            <a:r>
              <a:rPr lang="fi-FI" dirty="0">
                <a:solidFill>
                  <a:srgbClr val="323232"/>
                </a:solidFill>
                <a:ea typeface="Times New Roman" panose="02020603050405020304" pitchFamily="18" charset="0"/>
                <a:cs typeface="Times New Roman" panose="02020603050405020304" pitchFamily="18" charset="0"/>
              </a:rPr>
              <a:t>1. Rahapelihaitat mahdollisesti vaikuttavat omassa jäsenkunnassa tai kohderyhmässä</a:t>
            </a:r>
            <a:r>
              <a:rPr lang="fi-FI" sz="3600" dirty="0">
                <a:solidFill>
                  <a:srgbClr val="323232"/>
                </a:solidFill>
                <a:ea typeface="Times New Roman" panose="02020603050405020304" pitchFamily="18" charset="0"/>
                <a:cs typeface="Times New Roman" panose="02020603050405020304" pitchFamily="18" charset="0"/>
              </a:rPr>
              <a:t> </a:t>
            </a:r>
            <a:endParaRPr lang="fi-FI" dirty="0">
              <a:solidFill>
                <a:srgbClr val="323232"/>
              </a:solidFill>
            </a:endParaRPr>
          </a:p>
        </p:txBody>
      </p:sp>
      <p:sp>
        <p:nvSpPr>
          <p:cNvPr id="9" name="Sisällön paikkamerkki 2">
            <a:extLst>
              <a:ext uri="{FF2B5EF4-FFF2-40B4-BE49-F238E27FC236}">
                <a16:creationId xmlns:a16="http://schemas.microsoft.com/office/drawing/2014/main" id="{38B910EE-1266-460F-B61F-D2E07F5D4047}"/>
              </a:ext>
            </a:extLst>
          </p:cNvPr>
          <p:cNvSpPr>
            <a:spLocks noGrp="1"/>
          </p:cNvSpPr>
          <p:nvPr>
            <p:ph idx="1"/>
          </p:nvPr>
        </p:nvSpPr>
        <p:spPr>
          <a:xfrm>
            <a:off x="1053296" y="1621241"/>
            <a:ext cx="10959410" cy="4548850"/>
          </a:xfrm>
        </p:spPr>
        <p:txBody>
          <a:bodyPr vert="horz" lIns="91440" tIns="45720" rIns="91440" bIns="45720" rtlCol="0" anchor="t">
            <a:normAutofit fontScale="85000" lnSpcReduction="10000"/>
          </a:bodyPr>
          <a:lstStyle/>
          <a:p>
            <a:pPr>
              <a:lnSpc>
                <a:spcPct val="120000"/>
              </a:lnSpc>
            </a:pPr>
            <a:r>
              <a:rPr lang="fi-FI" dirty="0">
                <a:latin typeface="Georgia" panose="02040502050405020303" pitchFamily="18" charset="0"/>
                <a:ea typeface="Calibri" panose="020F0502020204030204" pitchFamily="34" charset="0"/>
                <a:cs typeface="Times New Roman" panose="02020603050405020304" pitchFamily="18" charset="0"/>
              </a:rPr>
              <a:t>Rahapelaa­minen yhteydessä terveysuhkiin</a:t>
            </a:r>
          </a:p>
          <a:p>
            <a:pPr>
              <a:lnSpc>
                <a:spcPct val="110000"/>
              </a:lnSpc>
            </a:pPr>
            <a:r>
              <a:rPr lang="fi-FI" dirty="0">
                <a:latin typeface="Georgia" panose="02040502050405020303" pitchFamily="18" charset="0"/>
                <a:ea typeface="Calibri" panose="020F0502020204030204" pitchFamily="34" charset="0"/>
                <a:cs typeface="Times New Roman" panose="02020603050405020304" pitchFamily="18" charset="0"/>
              </a:rPr>
              <a:t>Esiintyy rahapeliongelmaan altista­via tekijöitä:</a:t>
            </a:r>
          </a:p>
          <a:p>
            <a:pPr lvl="1">
              <a:lnSpc>
                <a:spcPct val="110000"/>
              </a:lnSpc>
            </a:pPr>
            <a:r>
              <a:rPr lang="fi-FI" dirty="0">
                <a:latin typeface="Georgia" panose="02040502050405020303" pitchFamily="18" charset="0"/>
                <a:ea typeface="Calibri" panose="020F0502020204030204" pitchFamily="34" charset="0"/>
                <a:cs typeface="Times New Roman" panose="02020603050405020304" pitchFamily="18" charset="0"/>
              </a:rPr>
              <a:t>Riski peliongelmaan kasvaa muun riskikäyttäytymisen ja terveydellisten ongelmien myötä</a:t>
            </a:r>
          </a:p>
          <a:p>
            <a:pPr lvl="1">
              <a:lnSpc>
                <a:spcPct val="110000"/>
              </a:lnSpc>
            </a:pPr>
            <a:r>
              <a:rPr lang="fi-FI" dirty="0">
                <a:latin typeface="Georgia" panose="02040502050405020303" pitchFamily="18" charset="0"/>
                <a:ea typeface="Calibri" panose="020F0502020204030204" pitchFamily="34" charset="0"/>
                <a:cs typeface="Times New Roman" panose="02020603050405020304" pitchFamily="18" charset="0"/>
              </a:rPr>
              <a:t>Talousvaikeudet, vaikeat elämän tilanteet  </a:t>
            </a:r>
          </a:p>
          <a:p>
            <a:pPr lvl="1">
              <a:lnSpc>
                <a:spcPct val="120000"/>
              </a:lnSpc>
            </a:pPr>
            <a:r>
              <a:rPr lang="fi-FI" dirty="0">
                <a:latin typeface="Georgia" panose="02040502050405020303" pitchFamily="18" charset="0"/>
                <a:ea typeface="Calibri" panose="020F0502020204030204" pitchFamily="34" charset="0"/>
                <a:cs typeface="Times New Roman" panose="02020603050405020304" pitchFamily="18" charset="0"/>
              </a:rPr>
              <a:t>Maahanmuuttajat alttiita suomalaisen vapaan rahapelijärjestelmän houkutuksille. </a:t>
            </a:r>
          </a:p>
          <a:p>
            <a:pPr marL="180000" indent="-230400">
              <a:lnSpc>
                <a:spcPct val="100000"/>
              </a:lnSpc>
              <a:spcBef>
                <a:spcPts val="600"/>
              </a:spcBef>
            </a:pPr>
            <a:r>
              <a:rPr lang="fi-FI" dirty="0">
                <a:latin typeface="Georgia" panose="02040502050405020303" pitchFamily="18" charset="0"/>
                <a:ea typeface="Calibri" panose="020F0502020204030204" pitchFamily="34" charset="0"/>
                <a:cs typeface="Times New Roman" panose="02020603050405020304" pitchFamily="18" charset="0"/>
              </a:rPr>
              <a:t>Kannattaa kouluttaa henkilökunta ja vapaaehtoiset</a:t>
            </a:r>
          </a:p>
          <a:p>
            <a:pPr lvl="1">
              <a:lnSpc>
                <a:spcPct val="120000"/>
              </a:lnSpc>
              <a:spcBef>
                <a:spcPts val="0"/>
              </a:spcBef>
            </a:pPr>
            <a:r>
              <a:rPr lang="fi-FI" dirty="0">
                <a:latin typeface="Georgia" panose="02040502050405020303" pitchFamily="18" charset="0"/>
                <a:ea typeface="Calibri" panose="020F0502020204030204" pitchFamily="34" charset="0"/>
                <a:cs typeface="Times New Roman" panose="02020603050405020304" pitchFamily="18" charset="0"/>
              </a:rPr>
              <a:t>Esim. t</a:t>
            </a:r>
            <a:r>
              <a:rPr lang="fi-FI" dirty="0">
                <a:latin typeface="Georgia" panose="02040502050405020303" pitchFamily="18" charset="0"/>
                <a:ea typeface="Times New Roman" panose="02020603050405020304" pitchFamily="18" charset="0"/>
                <a:cs typeface="Times New Roman" panose="02020603050405020304" pitchFamily="18" charset="0"/>
              </a:rPr>
              <a:t>oimintamalli miten ja milloin ottaa rahapelihaitat puheeksi, minne ohjata ongelmapelaaja- hoito ja tuki</a:t>
            </a:r>
            <a:endParaRPr lang="fi-FI" dirty="0">
              <a:latin typeface="Georgia" panose="02040502050405020303" pitchFamily="18" charset="0"/>
              <a:ea typeface="Calibri" panose="020F0502020204030204" pitchFamily="34" charset="0"/>
              <a:cs typeface="Times New Roman" panose="02020603050405020304" pitchFamily="18" charset="0"/>
            </a:endParaRPr>
          </a:p>
          <a:p>
            <a:pPr marL="180000" indent="-230400">
              <a:lnSpc>
                <a:spcPct val="110000"/>
              </a:lnSpc>
              <a:spcBef>
                <a:spcPts val="600"/>
              </a:spcBef>
            </a:pPr>
            <a:r>
              <a:rPr lang="fi-FI" dirty="0">
                <a:latin typeface="Georgia" panose="02040502050405020303" pitchFamily="18" charset="0"/>
                <a:ea typeface="Calibri" panose="020F0502020204030204" pitchFamily="34" charset="0"/>
                <a:cs typeface="Times New Roman" panose="02020603050405020304" pitchFamily="18" charset="0"/>
              </a:rPr>
              <a:t>Rahapelihaittojen ehkäisy mukaan omaan toimintaan; </a:t>
            </a:r>
          </a:p>
          <a:p>
            <a:pPr marL="637200" lvl="1" indent="-230400">
              <a:lnSpc>
                <a:spcPct val="110000"/>
              </a:lnSpc>
              <a:spcBef>
                <a:spcPts val="600"/>
              </a:spcBef>
            </a:pPr>
            <a:r>
              <a:rPr lang="fi-FI" dirty="0">
                <a:latin typeface="Georgia" panose="02040502050405020303" pitchFamily="18" charset="0"/>
                <a:ea typeface="Calibri" panose="020F0502020204030204" pitchFamily="34" charset="0"/>
                <a:cs typeface="Times New Roman" panose="02020603050405020304" pitchFamily="18" charset="0"/>
              </a:rPr>
              <a:t>Esim. opintopiirin aiheeksi, </a:t>
            </a:r>
            <a:r>
              <a:rPr lang="fi-FI" dirty="0">
                <a:latin typeface="Georgia" panose="02040502050405020303" pitchFamily="18" charset="0"/>
                <a:ea typeface="Calibri" panose="020F0502020204030204" pitchFamily="34" charset="0"/>
                <a:cs typeface="Calibri" panose="020F0502020204030204" pitchFamily="34" charset="0"/>
              </a:rPr>
              <a:t>Pakka-toimintaan mukaan paikallisesti</a:t>
            </a:r>
          </a:p>
          <a:p>
            <a:pPr>
              <a:lnSpc>
                <a:spcPct val="100000"/>
              </a:lnSpc>
            </a:pPr>
            <a:endParaRPr lang="fi-FI" dirty="0">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1918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92820" y="365125"/>
            <a:ext cx="10451480" cy="1325563"/>
          </a:xfrm>
        </p:spPr>
        <p:txBody>
          <a:bodyPr>
            <a:normAutofit/>
          </a:bodyPr>
          <a:lstStyle/>
          <a:p>
            <a:r>
              <a:rPr lang="fi-FI" dirty="0">
                <a:solidFill>
                  <a:srgbClr val="323232"/>
                </a:solidFill>
                <a:ea typeface="Times New Roman" panose="02020603050405020304" pitchFamily="18" charset="0"/>
                <a:cs typeface="Times New Roman" panose="02020603050405020304" pitchFamily="18" charset="0"/>
              </a:rPr>
              <a:t>2. Rahapelihaitat mukana välillisesti</a:t>
            </a:r>
            <a:r>
              <a:rPr lang="fi-FI" sz="3600" dirty="0">
                <a:solidFill>
                  <a:srgbClr val="323232"/>
                </a:solidFill>
                <a:ea typeface="Times New Roman" panose="02020603050405020304" pitchFamily="18" charset="0"/>
                <a:cs typeface="Times New Roman" panose="02020603050405020304" pitchFamily="18" charset="0"/>
              </a:rPr>
              <a:t> </a:t>
            </a:r>
            <a:endParaRPr lang="fi-FI" dirty="0">
              <a:solidFill>
                <a:srgbClr val="323232"/>
              </a:solidFill>
            </a:endParaRPr>
          </a:p>
        </p:txBody>
      </p:sp>
      <p:sp>
        <p:nvSpPr>
          <p:cNvPr id="3" name="Sisällön paikkamerkki 2"/>
          <p:cNvSpPr>
            <a:spLocks noGrp="1"/>
          </p:cNvSpPr>
          <p:nvPr>
            <p:ph idx="1"/>
          </p:nvPr>
        </p:nvSpPr>
        <p:spPr>
          <a:xfrm>
            <a:off x="1092820" y="1973509"/>
            <a:ext cx="10919886" cy="4142582"/>
          </a:xfrm>
        </p:spPr>
        <p:txBody>
          <a:bodyPr vert="horz" lIns="91440" tIns="45720" rIns="91440" bIns="45720" rtlCol="0" anchor="t">
            <a:normAutofit lnSpcReduction="10000"/>
          </a:bodyPr>
          <a:lstStyle/>
          <a:p>
            <a:pPr>
              <a:lnSpc>
                <a:spcPct val="110000"/>
              </a:lnSpc>
            </a:pPr>
            <a:r>
              <a:rPr lang="fi-FI" dirty="0">
                <a:latin typeface="Georgia" panose="02040502050405020303" pitchFamily="18" charset="0"/>
                <a:ea typeface="Calibri" panose="020F0502020204030204" pitchFamily="34" charset="0"/>
                <a:cs typeface="Times New Roman" panose="02020603050405020304" pitchFamily="18" charset="0"/>
              </a:rPr>
              <a:t>Rahapeliongelma voi vaikuttaa kohderyhmässä tai toiminnassa välillisesti. Esimerk­iksi;</a:t>
            </a:r>
          </a:p>
          <a:p>
            <a:pPr lvl="1">
              <a:lnSpc>
                <a:spcPct val="110000"/>
              </a:lnSpc>
            </a:pPr>
            <a:r>
              <a:rPr lang="fi-FI" dirty="0">
                <a:latin typeface="Georgia" panose="02040502050405020303" pitchFamily="18" charset="0"/>
                <a:ea typeface="Calibri" panose="020F0502020204030204" pitchFamily="34" charset="0"/>
                <a:cs typeface="Times New Roman" panose="02020603050405020304" pitchFamily="18" charset="0"/>
              </a:rPr>
              <a:t>Lähisuhdeväkivaltaa laukaisevana tekijänä.</a:t>
            </a:r>
          </a:p>
          <a:p>
            <a:pPr lvl="1">
              <a:lnSpc>
                <a:spcPct val="110000"/>
              </a:lnSpc>
            </a:pPr>
            <a:r>
              <a:rPr lang="fi-FI" dirty="0">
                <a:latin typeface="Georgia" panose="02040502050405020303" pitchFamily="18" charset="0"/>
                <a:ea typeface="Calibri" panose="020F0502020204030204" pitchFamily="34" charset="0"/>
                <a:cs typeface="Times New Roman" panose="02020603050405020304" pitchFamily="18" charset="0"/>
              </a:rPr>
              <a:t>Aikuisten rahapeliongelma altistaa lap­set rahapeliongelmalle.</a:t>
            </a:r>
          </a:p>
          <a:p>
            <a:pPr>
              <a:lnSpc>
                <a:spcPct val="110000"/>
              </a:lnSpc>
            </a:pPr>
            <a:r>
              <a:rPr lang="fi-FI" dirty="0">
                <a:latin typeface="Georgia" panose="02040502050405020303" pitchFamily="18" charset="0"/>
                <a:ea typeface="Calibri" panose="020F0502020204030204" pitchFamily="34" charset="0"/>
                <a:cs typeface="Times New Roman" panose="02020603050405020304" pitchFamily="18" charset="0"/>
              </a:rPr>
              <a:t>Toimintamalleja;</a:t>
            </a:r>
          </a:p>
          <a:p>
            <a:pPr lvl="1">
              <a:lnSpc>
                <a:spcPct val="110000"/>
              </a:lnSpc>
            </a:pPr>
            <a:r>
              <a:rPr lang="fi-FI" dirty="0">
                <a:latin typeface="Georgia" panose="02040502050405020303" pitchFamily="18" charset="0"/>
                <a:ea typeface="Calibri" panose="020F0502020204030204" pitchFamily="34" charset="0"/>
                <a:cs typeface="Times New Roman" panose="02020603050405020304" pitchFamily="18" charset="0"/>
              </a:rPr>
              <a:t>Tilanteiden tunnistaminen - toimintamalli kysymiseen, </a:t>
            </a:r>
            <a:r>
              <a:rPr lang="fi-FI" dirty="0" err="1">
                <a:latin typeface="Georgia" panose="02040502050405020303" pitchFamily="18" charset="0"/>
                <a:ea typeface="Calibri" panose="020F0502020204030204" pitchFamily="34" charset="0"/>
                <a:cs typeface="Times New Roman" panose="02020603050405020304" pitchFamily="18" charset="0"/>
              </a:rPr>
              <a:t>puheeksiottoon</a:t>
            </a:r>
            <a:r>
              <a:rPr lang="fi-FI" dirty="0">
                <a:latin typeface="Georgia" panose="02040502050405020303" pitchFamily="18" charset="0"/>
                <a:ea typeface="Calibri" panose="020F0502020204030204" pitchFamily="34" charset="0"/>
                <a:cs typeface="Times New Roman" panose="02020603050405020304" pitchFamily="18" charset="0"/>
              </a:rPr>
              <a:t>, hoitoon ohjaukseen, läheisten tukeen</a:t>
            </a:r>
          </a:p>
          <a:p>
            <a:pPr lvl="1">
              <a:lnSpc>
                <a:spcPct val="110000"/>
              </a:lnSpc>
            </a:pPr>
            <a:r>
              <a:rPr lang="fi-FI" dirty="0">
                <a:latin typeface="Georgia" panose="02040502050405020303" pitchFamily="18" charset="0"/>
                <a:ea typeface="Calibri" panose="020F0502020204030204" pitchFamily="34" charset="0"/>
                <a:cs typeface="Times New Roman" panose="02020603050405020304" pitchFamily="18" charset="0"/>
              </a:rPr>
              <a:t>Suojaavien tekijöiden vahvistaminen lasten elämässä</a:t>
            </a:r>
          </a:p>
          <a:p>
            <a:pPr lvl="1">
              <a:lnSpc>
                <a:spcPct val="110000"/>
              </a:lnSpc>
            </a:pPr>
            <a:r>
              <a:rPr lang="fi-FI" dirty="0">
                <a:latin typeface="Georgia" panose="02040502050405020303" pitchFamily="18" charset="0"/>
                <a:ea typeface="Calibri" panose="020F0502020204030204" pitchFamily="34" charset="0"/>
                <a:cs typeface="Times New Roman" panose="02020603050405020304" pitchFamily="18" charset="0"/>
              </a:rPr>
              <a:t>Rahapeliongelmasta tiedottaminen</a:t>
            </a:r>
          </a:p>
          <a:p>
            <a:pPr marL="180000" indent="-230400">
              <a:lnSpc>
                <a:spcPct val="100000"/>
              </a:lnSpc>
              <a:spcBef>
                <a:spcPts val="600"/>
              </a:spcBef>
            </a:pPr>
            <a:endParaRPr lang="fi-FI" sz="2600" dirty="0">
              <a:latin typeface="Georgia" panose="020405020504050203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3440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81668" y="418305"/>
            <a:ext cx="10462632" cy="1325563"/>
          </a:xfrm>
        </p:spPr>
        <p:txBody>
          <a:bodyPr>
            <a:normAutofit/>
          </a:bodyPr>
          <a:lstStyle/>
          <a:p>
            <a:r>
              <a:rPr lang="fi-FI" dirty="0">
                <a:solidFill>
                  <a:srgbClr val="323232"/>
                </a:solidFill>
                <a:ea typeface="Times New Roman" panose="02020603050405020304" pitchFamily="18" charset="0"/>
                <a:cs typeface="Times New Roman" panose="02020603050405020304" pitchFamily="18" charset="0"/>
              </a:rPr>
              <a:t>3. Rahapelihaitat eivät mukana omassa toiminnassa</a:t>
            </a:r>
            <a:endParaRPr lang="fi-FI" dirty="0">
              <a:solidFill>
                <a:srgbClr val="323232"/>
              </a:solidFill>
            </a:endParaRPr>
          </a:p>
        </p:txBody>
      </p:sp>
      <p:sp>
        <p:nvSpPr>
          <p:cNvPr id="3" name="Sisällön paikkamerkki 2"/>
          <p:cNvSpPr>
            <a:spLocks noGrp="1"/>
          </p:cNvSpPr>
          <p:nvPr>
            <p:ph idx="1"/>
          </p:nvPr>
        </p:nvSpPr>
        <p:spPr>
          <a:xfrm>
            <a:off x="1081668" y="1996030"/>
            <a:ext cx="11049000" cy="4142582"/>
          </a:xfrm>
        </p:spPr>
        <p:txBody>
          <a:bodyPr vert="horz" lIns="91440" tIns="45720" rIns="91440" bIns="45720" rtlCol="0" anchor="t">
            <a:normAutofit/>
          </a:bodyPr>
          <a:lstStyle/>
          <a:p>
            <a:pPr>
              <a:lnSpc>
                <a:spcPct val="100000"/>
              </a:lnSpc>
            </a:pPr>
            <a:r>
              <a:rPr lang="fi-FI" dirty="0">
                <a:latin typeface="Georgia" panose="02040502050405020303" pitchFamily="18" charset="0"/>
                <a:ea typeface="Calibri" panose="020F0502020204030204" pitchFamily="34" charset="0"/>
                <a:cs typeface="Times New Roman" panose="02020603050405020304" pitchFamily="18" charset="0"/>
              </a:rPr>
              <a:t>Kaikkien järjestöjen toiminnassa tai kohderyhmissä rahapelihaitat eivät välttämättä näy mitenkään. </a:t>
            </a:r>
          </a:p>
          <a:p>
            <a:pPr>
              <a:lnSpc>
                <a:spcPct val="100000"/>
              </a:lnSpc>
            </a:pPr>
            <a:r>
              <a:rPr lang="fi-FI" dirty="0">
                <a:latin typeface="Georgia" panose="02040502050405020303" pitchFamily="18" charset="0"/>
                <a:ea typeface="Calibri" panose="020F0502020204030204" pitchFamily="34" charset="0"/>
                <a:cs typeface="Times New Roman" panose="02020603050405020304" pitchFamily="18" charset="0"/>
              </a:rPr>
              <a:t>Kaikki voivat silti omalta osaltaan tuoda panoksensa rahapelihaittojen ehkäisyyn. Esimerkiksi;</a:t>
            </a:r>
          </a:p>
          <a:p>
            <a:pPr lvl="1">
              <a:lnSpc>
                <a:spcPct val="100000"/>
              </a:lnSpc>
            </a:pPr>
            <a:r>
              <a:rPr lang="fi-FI" dirty="0">
                <a:latin typeface="Georgia" panose="02040502050405020303" pitchFamily="18" charset="0"/>
                <a:ea typeface="Calibri" panose="020F0502020204030204" pitchFamily="34" charset="0"/>
                <a:cs typeface="Times New Roman" panose="02020603050405020304" pitchFamily="18" charset="0"/>
              </a:rPr>
              <a:t>Tiedottamalla rahapeliongelmasta</a:t>
            </a:r>
          </a:p>
          <a:p>
            <a:pPr lvl="1">
              <a:lnSpc>
                <a:spcPct val="100000"/>
              </a:lnSpc>
            </a:pPr>
            <a:r>
              <a:rPr lang="fi-FI" dirty="0">
                <a:latin typeface="Georgia" panose="02040502050405020303" pitchFamily="18" charset="0"/>
                <a:ea typeface="Calibri" panose="020F0502020204030204" pitchFamily="34" charset="0"/>
                <a:cs typeface="Times New Roman" panose="02020603050405020304" pitchFamily="18" charset="0"/>
              </a:rPr>
              <a:t>Kertomalla mistä saa apua</a:t>
            </a:r>
          </a:p>
        </p:txBody>
      </p:sp>
    </p:spTree>
    <p:extLst>
      <p:ext uri="{BB962C8B-B14F-4D97-AF65-F5344CB8AC3E}">
        <p14:creationId xmlns:p14="http://schemas.microsoft.com/office/powerpoint/2010/main" val="1735019282"/>
      </p:ext>
    </p:extLst>
  </p:cSld>
  <p:clrMapOvr>
    <a:masterClrMapping/>
  </p:clrMapOvr>
</p:sld>
</file>

<file path=ppt/theme/theme1.xml><?xml version="1.0" encoding="utf-8"?>
<a:theme xmlns:a="http://schemas.openxmlformats.org/drawingml/2006/main" name="5_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1" id="{E68E5A5D-4C15-BC4B-9189-0F48DFDCA75F}" vid="{5557DFFE-26DC-8C49-B65B-754D0E573B39}"/>
    </a:ext>
  </a:extLst>
</a:theme>
</file>

<file path=ppt/theme/theme2.xml><?xml version="1.0" encoding="utf-8"?>
<a:theme xmlns:a="http://schemas.openxmlformats.org/drawingml/2006/main" name="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1" id="{E68E5A5D-4C15-BC4B-9189-0F48DFDCA75F}" vid="{CFE0C453-4CDF-5946-84FF-2EA633635486}"/>
    </a:ext>
  </a:extLst>
</a:theme>
</file>

<file path=ppt/theme/theme3.xml><?xml version="1.0" encoding="utf-8"?>
<a:theme xmlns:a="http://schemas.openxmlformats.org/drawingml/2006/main" name="1_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1" id="{E68E5A5D-4C15-BC4B-9189-0F48DFDCA75F}" vid="{4FE083A8-FC63-C447-9290-4848FB43DAD5}"/>
    </a:ext>
  </a:extLst>
</a:theme>
</file>

<file path=ppt/theme/theme4.xml><?xml version="1.0" encoding="utf-8"?>
<a:theme xmlns:a="http://schemas.openxmlformats.org/drawingml/2006/main" name="2_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1" id="{E68E5A5D-4C15-BC4B-9189-0F48DFDCA75F}" vid="{DBECA36D-FE6E-EB4B-B0F7-F93A95FFCA35}"/>
    </a:ext>
  </a:extLst>
</a:theme>
</file>

<file path=ppt/theme/theme5.xml><?xml version="1.0" encoding="utf-8"?>
<a:theme xmlns:a="http://schemas.openxmlformats.org/drawingml/2006/main" name="3_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1" id="{E68E5A5D-4C15-BC4B-9189-0F48DFDCA75F}" vid="{B9797A02-5E57-0B42-89E7-A5442A74241D}"/>
    </a:ext>
  </a:extLst>
</a:theme>
</file>

<file path=ppt/theme/theme6.xml><?xml version="1.0" encoding="utf-8"?>
<a:theme xmlns:a="http://schemas.openxmlformats.org/drawingml/2006/main" name="4_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1" id="{E68E5A5D-4C15-BC4B-9189-0F48DFDCA75F}" vid="{DA0AE7CD-C603-7D43-9854-2A34DBDDED9B}"/>
    </a:ext>
  </a:extLst>
</a:theme>
</file>

<file path=ppt/theme/theme7.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Asiakirja" ma:contentTypeID="0x01010066DE8EAEA92F154EAA6F69EFB854F5A9" ma:contentTypeVersion="12" ma:contentTypeDescription="Luo uusi asiakirja." ma:contentTypeScope="" ma:versionID="09ed7f9b2a0f128ee1b83f05b69e8e6a">
  <xsd:schema xmlns:xsd="http://www.w3.org/2001/XMLSchema" xmlns:xs="http://www.w3.org/2001/XMLSchema" xmlns:p="http://schemas.microsoft.com/office/2006/metadata/properties" xmlns:ns2="ad0b46ca-5c01-4544-89d5-b6368eed6b2a" xmlns:ns3="3915966e-9f6a-4aed-b598-a5f98f10e557" xmlns:ns4="ecaacf59-6253-409a-bccb-12fc725f63cd" targetNamespace="http://schemas.microsoft.com/office/2006/metadata/properties" ma:root="true" ma:fieldsID="31b3a128db30817939b5d6c1e87916c2" ns2:_="" ns3:_="" ns4:_="">
    <xsd:import namespace="ad0b46ca-5c01-4544-89d5-b6368eed6b2a"/>
    <xsd:import namespace="3915966e-9f6a-4aed-b598-a5f98f10e557"/>
    <xsd:import namespace="ecaacf59-6253-409a-bccb-12fc725f63cd"/>
    <xsd:element name="properties">
      <xsd:complexType>
        <xsd:sequence>
          <xsd:element name="documentManagement">
            <xsd:complexType>
              <xsd:all>
                <xsd:element ref="ns2:SharedWithUsers" minOccurs="0"/>
                <xsd:element ref="ns2:SharedWithDetails"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0b46ca-5c01-4544-89d5-b6368eed6b2a" elementFormDefault="qualified">
    <xsd:import namespace="http://schemas.microsoft.com/office/2006/documentManagement/types"/>
    <xsd:import namespace="http://schemas.microsoft.com/office/infopath/2007/PartnerControls"/>
    <xsd:element name="SharedWithUsers" ma:index="8" nillable="true" ma:displayName="Jaettu"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15966e-9f6a-4aed-b598-a5f98f10e557" elementFormDefault="qualified">
    <xsd:import namespace="http://schemas.microsoft.com/office/2006/documentManagement/types"/>
    <xsd:import namespace="http://schemas.microsoft.com/office/infopath/2007/PartnerControls"/>
    <xsd:element name="LastSharedByUser" ma:index="10" nillable="true" ma:displayName="Käyttäjä jakanut viimeksi" ma:description="" ma:internalName="LastSharedByUser" ma:readOnly="true">
      <xsd:simpleType>
        <xsd:restriction base="dms:Note">
          <xsd:maxLength value="255"/>
        </xsd:restriction>
      </xsd:simpleType>
    </xsd:element>
    <xsd:element name="LastSharedByTime" ma:index="11" nillable="true" ma:displayName="Jaettu viimeksi ajankohtana"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ecaacf59-6253-409a-bccb-12fc725f63cd"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MediaServic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142297-3366-4988-9B28-84D7018597A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6926D7A-C448-4B13-9F53-8D11CBF316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0b46ca-5c01-4544-89d5-b6368eed6b2a"/>
    <ds:schemaRef ds:uri="3915966e-9f6a-4aed-b598-a5f98f10e557"/>
    <ds:schemaRef ds:uri="ecaacf59-6253-409a-bccb-12fc725f63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AE23170-7735-433A-A14A-2B7D7F772B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602</TotalTime>
  <Words>1770</Words>
  <Application>Microsoft Office PowerPoint</Application>
  <PresentationFormat>Laajakuva</PresentationFormat>
  <Paragraphs>177</Paragraphs>
  <Slides>14</Slides>
  <Notes>14</Notes>
  <HiddenSlides>0</HiddenSlides>
  <MMClips>0</MMClips>
  <ScaleCrop>false</ScaleCrop>
  <HeadingPairs>
    <vt:vector size="6" baseType="variant">
      <vt:variant>
        <vt:lpstr>Käytetyt fontit</vt:lpstr>
      </vt:variant>
      <vt:variant>
        <vt:i4>5</vt:i4>
      </vt:variant>
      <vt:variant>
        <vt:lpstr>Teema</vt:lpstr>
      </vt:variant>
      <vt:variant>
        <vt:i4>6</vt:i4>
      </vt:variant>
      <vt:variant>
        <vt:lpstr>Dian otsikot</vt:lpstr>
      </vt:variant>
      <vt:variant>
        <vt:i4>14</vt:i4>
      </vt:variant>
    </vt:vector>
  </HeadingPairs>
  <TitlesOfParts>
    <vt:vector size="25" baseType="lpstr">
      <vt:lpstr>Arial</vt:lpstr>
      <vt:lpstr>Calibri</vt:lpstr>
      <vt:lpstr>Calibri Light</vt:lpstr>
      <vt:lpstr>Georgia</vt:lpstr>
      <vt:lpstr>Symbol</vt:lpstr>
      <vt:lpstr>5_Mukautettu suunnittelumalli</vt:lpstr>
      <vt:lpstr>Mukautettu suunnittelumalli</vt:lpstr>
      <vt:lpstr>1_Mukautettu suunnittelumalli</vt:lpstr>
      <vt:lpstr>2_Mukautettu suunnittelumalli</vt:lpstr>
      <vt:lpstr>3_Mukautettu suunnittelumalli</vt:lpstr>
      <vt:lpstr>4_Mukautettu suunnittelumalli</vt:lpstr>
      <vt:lpstr>Rahapelihaittojen ehkäisy ja sote-järjestöt – tietoa, ohjeita ja toimintamalleja</vt:lpstr>
      <vt:lpstr>Ohjeistus pelihaittojen ehkäisystä SOSTEn jäsenjärjestöille</vt:lpstr>
      <vt:lpstr>Ohjeistus pelihaittojen ehkäisystä SOSTEn jäsenjärjestöille</vt:lpstr>
      <vt:lpstr>Suomalaiset pelaajat ja rahapeliongelma</vt:lpstr>
      <vt:lpstr>Mitä järjestöni voi tehdä?</vt:lpstr>
      <vt:lpstr>Rahapelihaittojen huomioiminen oman järjestön toiminnassa – Missä se voi näkyä omalla kentällä? </vt:lpstr>
      <vt:lpstr>1. Rahapelihaitat mahdollisesti vaikuttavat omassa jäsenkunnassa tai kohderyhmässä </vt:lpstr>
      <vt:lpstr>2. Rahapelihaitat mukana välillisesti </vt:lpstr>
      <vt:lpstr>3. Rahapelihaitat eivät mukana omassa toiminnassa</vt:lpstr>
      <vt:lpstr>Tiedottaminen rahapelihaitoista on tärkeää </vt:lpstr>
      <vt:lpstr>Mistä löytyy tietoa haittojen ehkäisystä ja  rahapeliongelmasta? </vt:lpstr>
      <vt:lpstr>Mistä löytyy resursseja oman järjestön työn tueksi? </vt:lpstr>
      <vt:lpstr>Rahapelaaminen muutoksessa</vt:lpstr>
      <vt:lpstr>Kiitos!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SOSTEn diapohja 2018</dc:title>
  <dc:creator>Jenna Karas</dc:creator>
  <cp:lastModifiedBy>Tapio Jaakkola</cp:lastModifiedBy>
  <cp:revision>22</cp:revision>
  <dcterms:created xsi:type="dcterms:W3CDTF">2018-04-13T11:06:48Z</dcterms:created>
  <dcterms:modified xsi:type="dcterms:W3CDTF">2020-09-08T13:03:44Z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0x01010066DE8EAEA92F154EAA6F69EFB854F5A9</vt:lpwstr>
  </property>
</Properties>
</file>