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1" r:id="rId4"/>
    <p:sldId id="259" r:id="rId5"/>
    <p:sldId id="262" r:id="rId6"/>
    <p:sldId id="263" r:id="rId7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50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9"/>
    <p:restoredTop sz="94727"/>
  </p:normalViewPr>
  <p:slideViewPr>
    <p:cSldViewPr snapToGrid="0" snapToObjects="1">
      <p:cViewPr varScale="1">
        <p:scale>
          <a:sx n="86" d="100"/>
          <a:sy n="86" d="100"/>
        </p:scale>
        <p:origin x="93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98" name="Shape 29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6" descr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6267124"/>
            <a:ext cx="965366" cy="253531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Otsikkoteksti"/>
          <p:cNvSpPr txBox="1">
            <a:spLocks noGrp="1"/>
          </p:cNvSpPr>
          <p:nvPr>
            <p:ph type="title"/>
          </p:nvPr>
        </p:nvSpPr>
        <p:spPr>
          <a:xfrm>
            <a:off x="485775" y="1122362"/>
            <a:ext cx="11101389" cy="2387601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ct val="90000"/>
              </a:lnSpc>
              <a:defRPr sz="60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Otsikkoteksti</a:t>
            </a:r>
          </a:p>
        </p:txBody>
      </p:sp>
      <p:sp>
        <p:nvSpPr>
          <p:cNvPr id="14" name="Leipätekstin taso yksi…"/>
          <p:cNvSpPr txBox="1">
            <a:spLocks noGrp="1"/>
          </p:cNvSpPr>
          <p:nvPr>
            <p:ph type="body" sz="half" idx="1"/>
          </p:nvPr>
        </p:nvSpPr>
        <p:spPr>
          <a:xfrm>
            <a:off x="485775" y="3602037"/>
            <a:ext cx="11101389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spcBef>
                <a:spcPts val="1000"/>
              </a:spcBef>
              <a:buSzTx/>
              <a:buFontTx/>
              <a:buNone/>
              <a:defRPr sz="2400"/>
            </a:lvl2pPr>
            <a:lvl3pPr marL="0" indent="914400" algn="ctr">
              <a:spcBef>
                <a:spcPts val="1000"/>
              </a:spcBef>
              <a:buSzTx/>
              <a:buFontTx/>
              <a:buNone/>
              <a:defRPr sz="2400"/>
            </a:lvl3pPr>
            <a:lvl4pPr marL="0" indent="1371600" algn="ctr">
              <a:spcBef>
                <a:spcPts val="1000"/>
              </a:spcBef>
              <a:buSzTx/>
              <a:buFontTx/>
              <a:buNone/>
              <a:defRPr sz="2400"/>
            </a:lvl4pPr>
            <a:lvl5pPr marL="0" indent="1828800" algn="ctr">
              <a:spcBef>
                <a:spcPts val="1000"/>
              </a:spcBef>
              <a:buSzTx/>
              <a:buFontTx/>
              <a:buNone/>
              <a:defRPr sz="2400"/>
            </a:lvl5pPr>
          </a:lstStyle>
          <a:p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15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Osan ylätunniste">
    <p:bg>
      <p:bgPr>
        <a:solidFill>
          <a:srgbClr val="3232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Kuva 6" descr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5968207"/>
            <a:ext cx="1589753" cy="417512"/>
          </a:xfrm>
          <a:prstGeom prst="rect">
            <a:avLst/>
          </a:prstGeom>
          <a:ln w="12700">
            <a:miter lim="400000"/>
          </a:ln>
        </p:spPr>
      </p:pic>
      <p:sp>
        <p:nvSpPr>
          <p:cNvPr id="99" name="Otsikkoteksti"/>
          <p:cNvSpPr txBox="1">
            <a:spLocks noGrp="1"/>
          </p:cNvSpPr>
          <p:nvPr>
            <p:ph type="title"/>
          </p:nvPr>
        </p:nvSpPr>
        <p:spPr>
          <a:xfrm>
            <a:off x="471485" y="1928811"/>
            <a:ext cx="11115676" cy="1490664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60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Otsikkoteksti</a:t>
            </a:r>
          </a:p>
        </p:txBody>
      </p:sp>
      <p:sp>
        <p:nvSpPr>
          <p:cNvPr id="100" name="Leipätekstin taso yksi…"/>
          <p:cNvSpPr txBox="1">
            <a:spLocks noGrp="1"/>
          </p:cNvSpPr>
          <p:nvPr>
            <p:ph type="body" sz="quarter" idx="1"/>
          </p:nvPr>
        </p:nvSpPr>
        <p:spPr>
          <a:xfrm>
            <a:off x="471484" y="3419475"/>
            <a:ext cx="11115676" cy="1071564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0" indent="457200">
              <a:spcBef>
                <a:spcPts val="1000"/>
              </a:spcBef>
              <a:buSzTx/>
              <a:buFontTx/>
              <a:buNone/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 marL="0" indent="914400">
              <a:spcBef>
                <a:spcPts val="1000"/>
              </a:spcBef>
              <a:buSzTx/>
              <a:buFontTx/>
              <a:buNone/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0" indent="1371600">
              <a:spcBef>
                <a:spcPts val="1000"/>
              </a:spcBef>
              <a:buSzTx/>
              <a:buFontTx/>
              <a:buNone/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0" indent="1828800">
              <a:spcBef>
                <a:spcPts val="1000"/>
              </a:spcBef>
              <a:buSzTx/>
              <a:buFontTx/>
              <a:buNone/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101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yhjä">
    <p:bg>
      <p:bgPr>
        <a:solidFill>
          <a:srgbClr val="3232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Kuva 6" descr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5968207"/>
            <a:ext cx="1589753" cy="417512"/>
          </a:xfrm>
          <a:prstGeom prst="rect">
            <a:avLst/>
          </a:prstGeom>
          <a:ln w="12700">
            <a:miter lim="400000"/>
          </a:ln>
        </p:spPr>
      </p:pic>
      <p:sp>
        <p:nvSpPr>
          <p:cNvPr id="109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Kaksi sisältökohdetta">
    <p:bg>
      <p:bgPr>
        <a:solidFill>
          <a:srgbClr val="3232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Kuva 6" descr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5968207"/>
            <a:ext cx="1589753" cy="417512"/>
          </a:xfrm>
          <a:prstGeom prst="rect">
            <a:avLst/>
          </a:prstGeom>
          <a:ln w="12700">
            <a:miter lim="400000"/>
          </a:ln>
        </p:spPr>
      </p:pic>
      <p:sp>
        <p:nvSpPr>
          <p:cNvPr id="117" name="Otsikkoteksti"/>
          <p:cNvSpPr txBox="1">
            <a:spLocks noGrp="1"/>
          </p:cNvSpPr>
          <p:nvPr>
            <p:ph type="title"/>
          </p:nvPr>
        </p:nvSpPr>
        <p:spPr>
          <a:xfrm>
            <a:off x="495300" y="2665413"/>
            <a:ext cx="10858500" cy="1325564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Otsikkoteksti</a:t>
            </a:r>
          </a:p>
        </p:txBody>
      </p:sp>
      <p:sp>
        <p:nvSpPr>
          <p:cNvPr id="118" name="Leipätekstin taso yksi…"/>
          <p:cNvSpPr txBox="1">
            <a:spLocks noGrp="1"/>
          </p:cNvSpPr>
          <p:nvPr>
            <p:ph type="body" sz="half" idx="1"/>
          </p:nvPr>
        </p:nvSpPr>
        <p:spPr>
          <a:xfrm>
            <a:off x="495300" y="1825625"/>
            <a:ext cx="5524500" cy="413226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  <a:lvl2pPr>
              <a:spcBef>
                <a:spcPts val="1000"/>
              </a:spcBef>
              <a:defRPr sz="2800">
                <a:latin typeface="+mj-lt"/>
                <a:ea typeface="+mj-ea"/>
                <a:cs typeface="+mj-cs"/>
                <a:sym typeface="Calibri"/>
              </a:defRPr>
            </a:lvl2pPr>
            <a:lvl3pPr>
              <a:spcBef>
                <a:spcPts val="1000"/>
              </a:spcBef>
              <a:defRPr sz="2800">
                <a:latin typeface="+mj-lt"/>
                <a:ea typeface="+mj-ea"/>
                <a:cs typeface="+mj-cs"/>
                <a:sym typeface="Calibri"/>
              </a:defRPr>
            </a:lvl3pPr>
            <a:lvl4pPr>
              <a:spcBef>
                <a:spcPts val="1000"/>
              </a:spcBef>
              <a:defRPr sz="2800">
                <a:latin typeface="+mj-lt"/>
                <a:ea typeface="+mj-ea"/>
                <a:cs typeface="+mj-cs"/>
                <a:sym typeface="Calibri"/>
              </a:defRPr>
            </a:lvl4pPr>
            <a:lvl5pPr>
              <a:spcBef>
                <a:spcPts val="1000"/>
              </a:spcBef>
              <a:defRPr sz="2800"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119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Osan ylätunniste">
    <p:bg>
      <p:bgPr>
        <a:solidFill>
          <a:srgbClr val="20218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Kuva 6" descr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5968207"/>
            <a:ext cx="1589753" cy="417512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Otsikkoteksti"/>
          <p:cNvSpPr txBox="1">
            <a:spLocks noGrp="1"/>
          </p:cNvSpPr>
          <p:nvPr>
            <p:ph type="title"/>
          </p:nvPr>
        </p:nvSpPr>
        <p:spPr>
          <a:xfrm>
            <a:off x="471485" y="1928811"/>
            <a:ext cx="11115676" cy="1490664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60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Otsikkoteksti</a:t>
            </a:r>
          </a:p>
        </p:txBody>
      </p:sp>
      <p:sp>
        <p:nvSpPr>
          <p:cNvPr id="128" name="Leipätekstin taso yksi…"/>
          <p:cNvSpPr txBox="1">
            <a:spLocks noGrp="1"/>
          </p:cNvSpPr>
          <p:nvPr>
            <p:ph type="body" sz="quarter" idx="1"/>
          </p:nvPr>
        </p:nvSpPr>
        <p:spPr>
          <a:xfrm>
            <a:off x="471484" y="3419475"/>
            <a:ext cx="11115676" cy="1071564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0" indent="457200">
              <a:spcBef>
                <a:spcPts val="1000"/>
              </a:spcBef>
              <a:buSzTx/>
              <a:buFontTx/>
              <a:buNone/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 marL="0" indent="914400">
              <a:spcBef>
                <a:spcPts val="1000"/>
              </a:spcBef>
              <a:buSzTx/>
              <a:buFontTx/>
              <a:buNone/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0" indent="1371600">
              <a:spcBef>
                <a:spcPts val="1000"/>
              </a:spcBef>
              <a:buSzTx/>
              <a:buFontTx/>
              <a:buNone/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0" indent="1828800">
              <a:spcBef>
                <a:spcPts val="1000"/>
              </a:spcBef>
              <a:buSzTx/>
              <a:buFontTx/>
              <a:buNone/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129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yhjä">
    <p:bg>
      <p:bgPr>
        <a:solidFill>
          <a:srgbClr val="20218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Kuva 6" descr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5968207"/>
            <a:ext cx="1589753" cy="417512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Otsikko ja sisältö">
    <p:bg>
      <p:bgPr>
        <a:solidFill>
          <a:srgbClr val="20218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Kuva 6" descr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5968207"/>
            <a:ext cx="1589753" cy="417512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Otsikkoteksti"/>
          <p:cNvSpPr txBox="1">
            <a:spLocks noGrp="1"/>
          </p:cNvSpPr>
          <p:nvPr>
            <p:ph type="title"/>
          </p:nvPr>
        </p:nvSpPr>
        <p:spPr>
          <a:xfrm>
            <a:off x="495300" y="2579686"/>
            <a:ext cx="10829925" cy="1325564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Otsikkoteksti</a:t>
            </a:r>
          </a:p>
        </p:txBody>
      </p:sp>
      <p:sp>
        <p:nvSpPr>
          <p:cNvPr id="146" name="Leipätekstin taso yksi…"/>
          <p:cNvSpPr txBox="1">
            <a:spLocks noGrp="1"/>
          </p:cNvSpPr>
          <p:nvPr>
            <p:ph type="body" sz="quarter" idx="1"/>
          </p:nvPr>
        </p:nvSpPr>
        <p:spPr>
          <a:xfrm>
            <a:off x="0" y="0"/>
            <a:ext cx="1271" cy="1271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  <a:lvl2pPr>
              <a:spcBef>
                <a:spcPts val="1000"/>
              </a:spcBef>
              <a:defRPr sz="2800">
                <a:latin typeface="+mj-lt"/>
                <a:ea typeface="+mj-ea"/>
                <a:cs typeface="+mj-cs"/>
                <a:sym typeface="Calibri"/>
              </a:defRPr>
            </a:lvl2pPr>
            <a:lvl3pPr>
              <a:spcBef>
                <a:spcPts val="1000"/>
              </a:spcBef>
              <a:defRPr sz="2800">
                <a:latin typeface="+mj-lt"/>
                <a:ea typeface="+mj-ea"/>
                <a:cs typeface="+mj-cs"/>
                <a:sym typeface="Calibri"/>
              </a:defRPr>
            </a:lvl3pPr>
            <a:lvl4pPr>
              <a:spcBef>
                <a:spcPts val="1000"/>
              </a:spcBef>
              <a:defRPr sz="2800">
                <a:latin typeface="+mj-lt"/>
                <a:ea typeface="+mj-ea"/>
                <a:cs typeface="+mj-cs"/>
                <a:sym typeface="Calibri"/>
              </a:defRPr>
            </a:lvl4pPr>
            <a:lvl5pPr>
              <a:spcBef>
                <a:spcPts val="1000"/>
              </a:spcBef>
              <a:defRPr sz="2800"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147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Osan ylätunniste">
    <p:bg>
      <p:bgPr>
        <a:solidFill>
          <a:srgbClr val="E500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Kuva 6" descr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800" y="5968800"/>
            <a:ext cx="1609345" cy="422656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Otsikkoteksti"/>
          <p:cNvSpPr txBox="1">
            <a:spLocks noGrp="1"/>
          </p:cNvSpPr>
          <p:nvPr>
            <p:ph type="title"/>
          </p:nvPr>
        </p:nvSpPr>
        <p:spPr>
          <a:xfrm>
            <a:off x="471485" y="1928811"/>
            <a:ext cx="11115676" cy="1490664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60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Otsikkoteksti</a:t>
            </a:r>
          </a:p>
        </p:txBody>
      </p:sp>
      <p:sp>
        <p:nvSpPr>
          <p:cNvPr id="156" name="Leipätekstin taso yksi…"/>
          <p:cNvSpPr txBox="1">
            <a:spLocks noGrp="1"/>
          </p:cNvSpPr>
          <p:nvPr>
            <p:ph type="body" sz="quarter" idx="1"/>
          </p:nvPr>
        </p:nvSpPr>
        <p:spPr>
          <a:xfrm>
            <a:off x="471484" y="3419475"/>
            <a:ext cx="11115676" cy="1071564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0" indent="457200">
              <a:spcBef>
                <a:spcPts val="1000"/>
              </a:spcBef>
              <a:buSzTx/>
              <a:buFontTx/>
              <a:buNone/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 marL="0" indent="914400">
              <a:spcBef>
                <a:spcPts val="1000"/>
              </a:spcBef>
              <a:buSzTx/>
              <a:buFontTx/>
              <a:buNone/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0" indent="1371600">
              <a:spcBef>
                <a:spcPts val="1000"/>
              </a:spcBef>
              <a:buSzTx/>
              <a:buFontTx/>
              <a:buNone/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0" indent="1828800">
              <a:spcBef>
                <a:spcPts val="1000"/>
              </a:spcBef>
              <a:buSzTx/>
              <a:buFontTx/>
              <a:buNone/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157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yhjä">
    <p:bg>
      <p:bgPr>
        <a:solidFill>
          <a:srgbClr val="E500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Kuva 6" descr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800" y="5968800"/>
            <a:ext cx="1609345" cy="422656"/>
          </a:xfrm>
          <a:prstGeom prst="rect">
            <a:avLst/>
          </a:prstGeom>
          <a:ln w="12700">
            <a:miter lim="400000"/>
          </a:ln>
        </p:spPr>
      </p:pic>
      <p:sp>
        <p:nvSpPr>
          <p:cNvPr id="165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Osan ylätunniste">
    <p:bg>
      <p:bgPr>
        <a:solidFill>
          <a:srgbClr val="FAD21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Kuva 6" descr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800" y="5968800"/>
            <a:ext cx="1609345" cy="422656"/>
          </a:xfrm>
          <a:prstGeom prst="rect">
            <a:avLst/>
          </a:prstGeom>
          <a:ln w="12700">
            <a:miter lim="400000"/>
          </a:ln>
        </p:spPr>
      </p:pic>
      <p:sp>
        <p:nvSpPr>
          <p:cNvPr id="173" name="Otsikkoteksti"/>
          <p:cNvSpPr txBox="1">
            <a:spLocks noGrp="1"/>
          </p:cNvSpPr>
          <p:nvPr>
            <p:ph type="title"/>
          </p:nvPr>
        </p:nvSpPr>
        <p:spPr>
          <a:xfrm>
            <a:off x="471485" y="1928811"/>
            <a:ext cx="11115676" cy="1490664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60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Otsikkoteksti</a:t>
            </a:r>
          </a:p>
        </p:txBody>
      </p:sp>
      <p:sp>
        <p:nvSpPr>
          <p:cNvPr id="174" name="Leipätekstin taso yksi…"/>
          <p:cNvSpPr txBox="1">
            <a:spLocks noGrp="1"/>
          </p:cNvSpPr>
          <p:nvPr>
            <p:ph type="body" sz="quarter" idx="1"/>
          </p:nvPr>
        </p:nvSpPr>
        <p:spPr>
          <a:xfrm>
            <a:off x="471484" y="3419475"/>
            <a:ext cx="11115676" cy="1071564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0" indent="457200">
              <a:spcBef>
                <a:spcPts val="1000"/>
              </a:spcBef>
              <a:buSzTx/>
              <a:buFontTx/>
              <a:buNone/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 marL="0" indent="914400">
              <a:spcBef>
                <a:spcPts val="1000"/>
              </a:spcBef>
              <a:buSzTx/>
              <a:buFontTx/>
              <a:buNone/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0" indent="1371600">
              <a:spcBef>
                <a:spcPts val="1000"/>
              </a:spcBef>
              <a:buSzTx/>
              <a:buFontTx/>
              <a:buNone/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0" indent="1828800">
              <a:spcBef>
                <a:spcPts val="1000"/>
              </a:spcBef>
              <a:buSzTx/>
              <a:buFontTx/>
              <a:buNone/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175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yhjä">
    <p:bg>
      <p:bgPr>
        <a:solidFill>
          <a:srgbClr val="FAD21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Kuva 6" descr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800" y="5968800"/>
            <a:ext cx="1609345" cy="422656"/>
          </a:xfrm>
          <a:prstGeom prst="rect">
            <a:avLst/>
          </a:prstGeom>
          <a:ln w="12700">
            <a:miter lim="400000"/>
          </a:ln>
        </p:spPr>
      </p:pic>
      <p:sp>
        <p:nvSpPr>
          <p:cNvPr id="183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tsikkotekst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Otsikkoteksti</a:t>
            </a:r>
          </a:p>
        </p:txBody>
      </p:sp>
      <p:sp>
        <p:nvSpPr>
          <p:cNvPr id="23" name="Leipätekstin taso yksi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24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Osan ylätunniste">
    <p:bg>
      <p:bgPr>
        <a:solidFill>
          <a:srgbClr val="00B7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Kuva 6" descr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800" y="5968800"/>
            <a:ext cx="1609345" cy="422656"/>
          </a:xfrm>
          <a:prstGeom prst="rect">
            <a:avLst/>
          </a:prstGeom>
          <a:ln w="12700">
            <a:miter lim="400000"/>
          </a:ln>
        </p:spPr>
      </p:pic>
      <p:sp>
        <p:nvSpPr>
          <p:cNvPr id="191" name="Otsikkoteksti"/>
          <p:cNvSpPr txBox="1">
            <a:spLocks noGrp="1"/>
          </p:cNvSpPr>
          <p:nvPr>
            <p:ph type="title"/>
          </p:nvPr>
        </p:nvSpPr>
        <p:spPr>
          <a:xfrm>
            <a:off x="471485" y="1928811"/>
            <a:ext cx="11115676" cy="1490664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60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Otsikkoteksti</a:t>
            </a:r>
          </a:p>
        </p:txBody>
      </p:sp>
      <p:sp>
        <p:nvSpPr>
          <p:cNvPr id="192" name="Leipätekstin taso yksi…"/>
          <p:cNvSpPr txBox="1">
            <a:spLocks noGrp="1"/>
          </p:cNvSpPr>
          <p:nvPr>
            <p:ph type="body" sz="quarter" idx="1"/>
          </p:nvPr>
        </p:nvSpPr>
        <p:spPr>
          <a:xfrm>
            <a:off x="471484" y="3419475"/>
            <a:ext cx="11115676" cy="1071564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0" indent="457200">
              <a:spcBef>
                <a:spcPts val="1000"/>
              </a:spcBef>
              <a:buSzTx/>
              <a:buFontTx/>
              <a:buNone/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 marL="0" indent="914400">
              <a:spcBef>
                <a:spcPts val="1000"/>
              </a:spcBef>
              <a:buSzTx/>
              <a:buFontTx/>
              <a:buNone/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0" indent="1371600">
              <a:spcBef>
                <a:spcPts val="1000"/>
              </a:spcBef>
              <a:buSzTx/>
              <a:buFontTx/>
              <a:buNone/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0" indent="1828800">
              <a:spcBef>
                <a:spcPts val="1000"/>
              </a:spcBef>
              <a:buSzTx/>
              <a:buFontTx/>
              <a:buNone/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193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yhjä">
    <p:bg>
      <p:bgPr>
        <a:solidFill>
          <a:srgbClr val="00B7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Kuva 6" descr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800" y="5968800"/>
            <a:ext cx="1609345" cy="422656"/>
          </a:xfrm>
          <a:prstGeom prst="rect">
            <a:avLst/>
          </a:prstGeom>
          <a:ln w="12700">
            <a:miter lim="400000"/>
          </a:ln>
        </p:spPr>
      </p:pic>
      <p:sp>
        <p:nvSpPr>
          <p:cNvPr id="201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8" name="Kuva 6" descr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5969000"/>
            <a:ext cx="1589088" cy="417513"/>
          </a:xfrm>
          <a:prstGeom prst="rect">
            <a:avLst/>
          </a:prstGeom>
          <a:ln w="12700">
            <a:miter lim="400000"/>
          </a:ln>
        </p:spPr>
      </p:pic>
      <p:sp>
        <p:nvSpPr>
          <p:cNvPr id="209" name="Otsikkoteksti"/>
          <p:cNvSpPr txBox="1">
            <a:spLocks noGrp="1"/>
          </p:cNvSpPr>
          <p:nvPr>
            <p:ph type="title"/>
          </p:nvPr>
        </p:nvSpPr>
        <p:spPr>
          <a:xfrm>
            <a:off x="485775" y="1122362"/>
            <a:ext cx="11101389" cy="2387601"/>
          </a:xfrm>
          <a:prstGeom prst="rect">
            <a:avLst/>
          </a:prstGeom>
        </p:spPr>
        <p:txBody>
          <a:bodyPr anchor="b"/>
          <a:lstStyle>
            <a:lvl1pPr algn="ctr" defTabSz="685800">
              <a:lnSpc>
                <a:spcPct val="90000"/>
              </a:lnSpc>
              <a:defRPr sz="45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Otsikkoteksti</a:t>
            </a:r>
          </a:p>
        </p:txBody>
      </p:sp>
      <p:sp>
        <p:nvSpPr>
          <p:cNvPr id="210" name="Leipätekstin taso yksi…"/>
          <p:cNvSpPr txBox="1">
            <a:spLocks noGrp="1"/>
          </p:cNvSpPr>
          <p:nvPr>
            <p:ph type="body" sz="half" idx="1"/>
          </p:nvPr>
        </p:nvSpPr>
        <p:spPr>
          <a:xfrm>
            <a:off x="485775" y="3602037"/>
            <a:ext cx="11101389" cy="1655763"/>
          </a:xfrm>
          <a:prstGeom prst="rect">
            <a:avLst/>
          </a:prstGeom>
        </p:spPr>
        <p:txBody>
          <a:bodyPr/>
          <a:lstStyle>
            <a:lvl1pPr marL="0" indent="0" algn="ctr" defTabSz="685800">
              <a:spcBef>
                <a:spcPts val="700"/>
              </a:spcBef>
              <a:buSzTx/>
              <a:buFontTx/>
              <a:buNone/>
              <a:defRPr sz="1800"/>
            </a:lvl1pPr>
            <a:lvl2pPr marL="0" indent="342900" algn="ctr" defTabSz="685800">
              <a:spcBef>
                <a:spcPts val="700"/>
              </a:spcBef>
              <a:buSzTx/>
              <a:buFontTx/>
              <a:buNone/>
              <a:defRPr sz="1800"/>
            </a:lvl2pPr>
            <a:lvl3pPr marL="0" indent="685800" algn="ctr" defTabSz="685800">
              <a:spcBef>
                <a:spcPts val="700"/>
              </a:spcBef>
              <a:buSzTx/>
              <a:buFontTx/>
              <a:buNone/>
              <a:defRPr sz="1800"/>
            </a:lvl3pPr>
            <a:lvl4pPr marL="0" indent="1028700" algn="ctr" defTabSz="685800">
              <a:spcBef>
                <a:spcPts val="700"/>
              </a:spcBef>
              <a:buSzTx/>
              <a:buFontTx/>
              <a:buNone/>
              <a:defRPr sz="1800"/>
            </a:lvl4pPr>
            <a:lvl5pPr marL="0" indent="1371600" algn="ctr" defTabSz="685800">
              <a:spcBef>
                <a:spcPts val="700"/>
              </a:spcBef>
              <a:buSzTx/>
              <a:buFontTx/>
              <a:buNone/>
              <a:defRPr sz="1800"/>
            </a:lvl5pPr>
          </a:lstStyle>
          <a:p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211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" name="Kuva 6" descr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5969000"/>
            <a:ext cx="1589088" cy="417513"/>
          </a:xfrm>
          <a:prstGeom prst="rect">
            <a:avLst/>
          </a:prstGeom>
          <a:ln w="12700">
            <a:miter lim="400000"/>
          </a:ln>
        </p:spPr>
      </p:pic>
      <p:sp>
        <p:nvSpPr>
          <p:cNvPr id="219" name="Otsikkotekst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685800">
              <a:lnSpc>
                <a:spcPct val="90000"/>
              </a:lnSpc>
              <a:defRPr sz="33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Otsikkoteksti</a:t>
            </a:r>
          </a:p>
        </p:txBody>
      </p:sp>
      <p:sp>
        <p:nvSpPr>
          <p:cNvPr id="220" name="Leipätekstin taso yksi…"/>
          <p:cNvSpPr txBox="1">
            <a:spLocks noGrp="1"/>
          </p:cNvSpPr>
          <p:nvPr>
            <p:ph type="body" idx="1"/>
          </p:nvPr>
        </p:nvSpPr>
        <p:spPr>
          <a:xfrm>
            <a:off x="495300" y="1825625"/>
            <a:ext cx="11049000" cy="4143375"/>
          </a:xfrm>
          <a:prstGeom prst="rect">
            <a:avLst/>
          </a:prstGeom>
        </p:spPr>
        <p:txBody>
          <a:bodyPr/>
          <a:lstStyle>
            <a:lvl1pPr marL="171450" indent="-171450" defTabSz="685800">
              <a:spcBef>
                <a:spcPts val="700"/>
              </a:spcBef>
              <a:defRPr sz="2100"/>
            </a:lvl1pPr>
            <a:lvl2pPr marL="542925" indent="-200025" defTabSz="685800">
              <a:spcBef>
                <a:spcPts val="700"/>
              </a:spcBef>
            </a:lvl2pPr>
            <a:lvl3pPr marL="925830" indent="-240030" defTabSz="685800">
              <a:spcBef>
                <a:spcPts val="700"/>
              </a:spcBef>
            </a:lvl3pPr>
            <a:lvl4pPr marL="1305657" indent="-276957" defTabSz="685800">
              <a:spcBef>
                <a:spcPts val="700"/>
              </a:spcBef>
            </a:lvl4pPr>
            <a:lvl5pPr marL="1648557" indent="-276957" defTabSz="685800">
              <a:spcBef>
                <a:spcPts val="700"/>
              </a:spcBef>
            </a:lvl5pPr>
          </a:lstStyle>
          <a:p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221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8" name="Kuva 6" descr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5969000"/>
            <a:ext cx="1589088" cy="417513"/>
          </a:xfrm>
          <a:prstGeom prst="rect">
            <a:avLst/>
          </a:prstGeom>
          <a:ln w="12700">
            <a:miter lim="400000"/>
          </a:ln>
        </p:spPr>
      </p:pic>
      <p:sp>
        <p:nvSpPr>
          <p:cNvPr id="229" name="Otsikkoteksti"/>
          <p:cNvSpPr txBox="1">
            <a:spLocks noGrp="1"/>
          </p:cNvSpPr>
          <p:nvPr>
            <p:ph type="title"/>
          </p:nvPr>
        </p:nvSpPr>
        <p:spPr>
          <a:xfrm>
            <a:off x="471487" y="1928814"/>
            <a:ext cx="11115676" cy="1490664"/>
          </a:xfrm>
          <a:prstGeom prst="rect">
            <a:avLst/>
          </a:prstGeom>
        </p:spPr>
        <p:txBody>
          <a:bodyPr anchor="b"/>
          <a:lstStyle>
            <a:lvl1pPr defTabSz="685800">
              <a:lnSpc>
                <a:spcPct val="90000"/>
              </a:lnSpc>
              <a:defRPr sz="45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Otsikkoteksti</a:t>
            </a:r>
          </a:p>
        </p:txBody>
      </p:sp>
      <p:sp>
        <p:nvSpPr>
          <p:cNvPr id="230" name="Leipätekstin taso yksi…"/>
          <p:cNvSpPr txBox="1">
            <a:spLocks noGrp="1"/>
          </p:cNvSpPr>
          <p:nvPr>
            <p:ph type="body" sz="quarter" idx="1"/>
          </p:nvPr>
        </p:nvSpPr>
        <p:spPr>
          <a:xfrm>
            <a:off x="471484" y="3419475"/>
            <a:ext cx="11115676" cy="1071564"/>
          </a:xfrm>
          <a:prstGeom prst="rect">
            <a:avLst/>
          </a:prstGeom>
        </p:spPr>
        <p:txBody>
          <a:bodyPr/>
          <a:lstStyle>
            <a:lvl1pPr marL="0" indent="0" defTabSz="685800">
              <a:spcBef>
                <a:spcPts val="700"/>
              </a:spcBef>
              <a:buSzTx/>
              <a:buFontTx/>
              <a:buNone/>
              <a:defRPr sz="1800">
                <a:solidFill>
                  <a:srgbClr val="888888"/>
                </a:solidFill>
              </a:defRPr>
            </a:lvl1pPr>
            <a:lvl2pPr marL="0" indent="342900" defTabSz="685800">
              <a:spcBef>
                <a:spcPts val="700"/>
              </a:spcBef>
              <a:buSzTx/>
              <a:buFontTx/>
              <a:buNone/>
              <a:defRPr sz="1800">
                <a:solidFill>
                  <a:srgbClr val="888888"/>
                </a:solidFill>
              </a:defRPr>
            </a:lvl2pPr>
            <a:lvl3pPr marL="0" indent="685800" defTabSz="685800">
              <a:spcBef>
                <a:spcPts val="700"/>
              </a:spcBef>
              <a:buSzTx/>
              <a:buFontTx/>
              <a:buNone/>
              <a:defRPr sz="1800">
                <a:solidFill>
                  <a:srgbClr val="888888"/>
                </a:solidFill>
              </a:defRPr>
            </a:lvl3pPr>
            <a:lvl4pPr marL="0" indent="1028700" defTabSz="685800">
              <a:spcBef>
                <a:spcPts val="700"/>
              </a:spcBef>
              <a:buSzTx/>
              <a:buFontTx/>
              <a:buNone/>
              <a:defRPr sz="1800">
                <a:solidFill>
                  <a:srgbClr val="888888"/>
                </a:solidFill>
              </a:defRPr>
            </a:lvl4pPr>
            <a:lvl5pPr marL="0" indent="1371600" defTabSz="685800">
              <a:spcBef>
                <a:spcPts val="700"/>
              </a:spcBef>
              <a:buSzTx/>
              <a:buFontTx/>
              <a:buNone/>
              <a:defRPr sz="1800">
                <a:solidFill>
                  <a:srgbClr val="888888"/>
                </a:solidFill>
              </a:defRPr>
            </a:lvl5pPr>
          </a:lstStyle>
          <a:p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231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8" name="Kuva 6" descr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5969000"/>
            <a:ext cx="1589088" cy="417513"/>
          </a:xfrm>
          <a:prstGeom prst="rect">
            <a:avLst/>
          </a:prstGeom>
          <a:ln w="12700">
            <a:miter lim="400000"/>
          </a:ln>
        </p:spPr>
      </p:pic>
      <p:sp>
        <p:nvSpPr>
          <p:cNvPr id="239" name="Otsikkotekst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685800">
              <a:lnSpc>
                <a:spcPct val="90000"/>
              </a:lnSpc>
              <a:defRPr sz="33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Otsikkoteksti</a:t>
            </a:r>
          </a:p>
        </p:txBody>
      </p:sp>
      <p:sp>
        <p:nvSpPr>
          <p:cNvPr id="240" name="Leipätekstin taso yksi…"/>
          <p:cNvSpPr txBox="1">
            <a:spLocks noGrp="1"/>
          </p:cNvSpPr>
          <p:nvPr>
            <p:ph type="body" sz="half" idx="1"/>
          </p:nvPr>
        </p:nvSpPr>
        <p:spPr>
          <a:xfrm>
            <a:off x="495301" y="1825626"/>
            <a:ext cx="5524501" cy="4132264"/>
          </a:xfrm>
          <a:prstGeom prst="rect">
            <a:avLst/>
          </a:prstGeom>
        </p:spPr>
        <p:txBody>
          <a:bodyPr/>
          <a:lstStyle>
            <a:lvl1pPr marL="171450" indent="-171450" defTabSz="685800">
              <a:spcBef>
                <a:spcPts val="700"/>
              </a:spcBef>
              <a:defRPr sz="2100"/>
            </a:lvl1pPr>
            <a:lvl2pPr marL="542925" indent="-200025" defTabSz="685800">
              <a:spcBef>
                <a:spcPts val="700"/>
              </a:spcBef>
            </a:lvl2pPr>
            <a:lvl3pPr marL="925830" indent="-240030" defTabSz="685800">
              <a:spcBef>
                <a:spcPts val="700"/>
              </a:spcBef>
            </a:lvl3pPr>
            <a:lvl4pPr marL="1305657" indent="-276957" defTabSz="685800">
              <a:spcBef>
                <a:spcPts val="700"/>
              </a:spcBef>
            </a:lvl4pPr>
            <a:lvl5pPr marL="1648557" indent="-276957" defTabSz="685800">
              <a:spcBef>
                <a:spcPts val="700"/>
              </a:spcBef>
            </a:lvl5pPr>
          </a:lstStyle>
          <a:p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241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8" name="Kuva 6" descr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5969000"/>
            <a:ext cx="1589088" cy="417513"/>
          </a:xfrm>
          <a:prstGeom prst="rect">
            <a:avLst/>
          </a:prstGeom>
          <a:ln w="12700">
            <a:miter lim="400000"/>
          </a:ln>
        </p:spPr>
      </p:pic>
      <p:sp>
        <p:nvSpPr>
          <p:cNvPr id="249" name="Otsikkoteksti"/>
          <p:cNvSpPr txBox="1">
            <a:spLocks noGrp="1"/>
          </p:cNvSpPr>
          <p:nvPr>
            <p:ph type="title"/>
          </p:nvPr>
        </p:nvSpPr>
        <p:spPr>
          <a:xfrm>
            <a:off x="428626" y="365127"/>
            <a:ext cx="11258551" cy="1325563"/>
          </a:xfrm>
          <a:prstGeom prst="rect">
            <a:avLst/>
          </a:prstGeom>
        </p:spPr>
        <p:txBody>
          <a:bodyPr/>
          <a:lstStyle>
            <a:lvl1pPr defTabSz="685800">
              <a:lnSpc>
                <a:spcPct val="90000"/>
              </a:lnSpc>
              <a:defRPr sz="33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Otsikkoteksti</a:t>
            </a:r>
          </a:p>
        </p:txBody>
      </p:sp>
      <p:sp>
        <p:nvSpPr>
          <p:cNvPr id="250" name="Leipätekstin taso yksi…"/>
          <p:cNvSpPr txBox="1">
            <a:spLocks noGrp="1"/>
          </p:cNvSpPr>
          <p:nvPr>
            <p:ph type="body" sz="quarter" idx="1"/>
          </p:nvPr>
        </p:nvSpPr>
        <p:spPr>
          <a:xfrm>
            <a:off x="428626" y="1681163"/>
            <a:ext cx="5568952" cy="823913"/>
          </a:xfrm>
          <a:prstGeom prst="rect">
            <a:avLst/>
          </a:prstGeom>
        </p:spPr>
        <p:txBody>
          <a:bodyPr anchor="b"/>
          <a:lstStyle>
            <a:lvl1pPr marL="0" indent="0" defTabSz="685800">
              <a:spcBef>
                <a:spcPts val="700"/>
              </a:spcBef>
              <a:buSzTx/>
              <a:buFontTx/>
              <a:buNone/>
              <a:defRPr sz="1800" b="1"/>
            </a:lvl1pPr>
            <a:lvl2pPr marL="0" indent="342900" defTabSz="685800">
              <a:spcBef>
                <a:spcPts val="700"/>
              </a:spcBef>
              <a:buSzTx/>
              <a:buFontTx/>
              <a:buNone/>
              <a:defRPr sz="1800" b="1"/>
            </a:lvl2pPr>
            <a:lvl3pPr marL="0" indent="685800" defTabSz="685800">
              <a:spcBef>
                <a:spcPts val="700"/>
              </a:spcBef>
              <a:buSzTx/>
              <a:buFontTx/>
              <a:buNone/>
              <a:defRPr sz="1800" b="1"/>
            </a:lvl3pPr>
            <a:lvl4pPr marL="0" indent="1028700" defTabSz="685800">
              <a:spcBef>
                <a:spcPts val="700"/>
              </a:spcBef>
              <a:buSzTx/>
              <a:buFontTx/>
              <a:buNone/>
              <a:defRPr sz="1800" b="1"/>
            </a:lvl4pPr>
            <a:lvl5pPr marL="0" indent="1371600" defTabSz="685800">
              <a:spcBef>
                <a:spcPts val="700"/>
              </a:spcBef>
              <a:buSzTx/>
              <a:buFontTx/>
              <a:buNone/>
              <a:defRPr sz="1800" b="1"/>
            </a:lvl5pPr>
          </a:lstStyle>
          <a:p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251" name="Tekstin paikkamerkki 4"/>
          <p:cNvSpPr>
            <a:spLocks noGrp="1"/>
          </p:cNvSpPr>
          <p:nvPr>
            <p:ph type="body" sz="quarter" idx="21"/>
          </p:nvPr>
        </p:nvSpPr>
        <p:spPr>
          <a:xfrm>
            <a:off x="6172201" y="1681163"/>
            <a:ext cx="5514976" cy="823913"/>
          </a:xfrm>
          <a:prstGeom prst="rect">
            <a:avLst/>
          </a:prstGeom>
        </p:spPr>
        <p:txBody>
          <a:bodyPr anchor="b"/>
          <a:lstStyle/>
          <a:p>
            <a:pPr marL="0" indent="0" defTabSz="685800">
              <a:spcBef>
                <a:spcPts val="700"/>
              </a:spcBef>
              <a:buSzTx/>
              <a:buFontTx/>
              <a:buNone/>
              <a:defRPr sz="1800" b="1"/>
            </a:pPr>
            <a:endParaRPr/>
          </a:p>
        </p:txBody>
      </p:sp>
      <p:sp>
        <p:nvSpPr>
          <p:cNvPr id="252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9" name="Kuva 6" descr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5969000"/>
            <a:ext cx="1589088" cy="417513"/>
          </a:xfrm>
          <a:prstGeom prst="rect">
            <a:avLst/>
          </a:prstGeom>
          <a:ln w="12700">
            <a:miter lim="400000"/>
          </a:ln>
        </p:spPr>
      </p:pic>
      <p:sp>
        <p:nvSpPr>
          <p:cNvPr id="260" name="Otsikkotekst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685800">
              <a:lnSpc>
                <a:spcPct val="90000"/>
              </a:lnSpc>
              <a:defRPr sz="33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Otsikkoteksti</a:t>
            </a:r>
          </a:p>
        </p:txBody>
      </p:sp>
      <p:sp>
        <p:nvSpPr>
          <p:cNvPr id="261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" name="Kuva 6" descr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5969000"/>
            <a:ext cx="1589088" cy="417513"/>
          </a:xfrm>
          <a:prstGeom prst="rect">
            <a:avLst/>
          </a:prstGeom>
          <a:ln w="12700">
            <a:miter lim="400000"/>
          </a:ln>
        </p:spPr>
      </p:pic>
      <p:sp>
        <p:nvSpPr>
          <p:cNvPr id="269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" name="Kuva 6" descr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5969000"/>
            <a:ext cx="1589088" cy="417513"/>
          </a:xfrm>
          <a:prstGeom prst="rect">
            <a:avLst/>
          </a:prstGeom>
          <a:ln w="12700">
            <a:miter lim="400000"/>
          </a:ln>
        </p:spPr>
      </p:pic>
      <p:sp>
        <p:nvSpPr>
          <p:cNvPr id="277" name="Otsikkoteksti"/>
          <p:cNvSpPr txBox="1">
            <a:spLocks noGrp="1"/>
          </p:cNvSpPr>
          <p:nvPr>
            <p:ph type="title"/>
          </p:nvPr>
        </p:nvSpPr>
        <p:spPr>
          <a:xfrm>
            <a:off x="528639" y="457200"/>
            <a:ext cx="4243388" cy="1600200"/>
          </a:xfrm>
          <a:prstGeom prst="rect">
            <a:avLst/>
          </a:prstGeom>
        </p:spPr>
        <p:txBody>
          <a:bodyPr anchor="b"/>
          <a:lstStyle>
            <a:lvl1pPr defTabSz="685800">
              <a:lnSpc>
                <a:spcPct val="90000"/>
              </a:lnSpc>
              <a:defRPr sz="24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Otsikkoteksti</a:t>
            </a:r>
          </a:p>
        </p:txBody>
      </p:sp>
      <p:sp>
        <p:nvSpPr>
          <p:cNvPr id="278" name="Leipätekstin taso yksi…"/>
          <p:cNvSpPr txBox="1">
            <a:spLocks noGrp="1"/>
          </p:cNvSpPr>
          <p:nvPr>
            <p:ph type="body" idx="1"/>
          </p:nvPr>
        </p:nvSpPr>
        <p:spPr>
          <a:xfrm>
            <a:off x="5183187" y="457201"/>
            <a:ext cx="6518276" cy="5403851"/>
          </a:xfrm>
          <a:prstGeom prst="rect">
            <a:avLst/>
          </a:prstGeom>
        </p:spPr>
        <p:txBody>
          <a:bodyPr/>
          <a:lstStyle>
            <a:lvl1pPr marL="171450" indent="-171450" defTabSz="685800">
              <a:spcBef>
                <a:spcPts val="700"/>
              </a:spcBef>
              <a:defRPr sz="2400"/>
            </a:lvl1pPr>
            <a:lvl2pPr marL="538842" indent="-195942" defTabSz="685800">
              <a:spcBef>
                <a:spcPts val="700"/>
              </a:spcBef>
              <a:defRPr sz="2400"/>
            </a:lvl2pPr>
            <a:lvl3pPr marL="914400" indent="-228600" defTabSz="685800">
              <a:spcBef>
                <a:spcPts val="700"/>
              </a:spcBef>
              <a:defRPr sz="2400"/>
            </a:lvl3pPr>
            <a:lvl4pPr marL="1303019" indent="-274319" defTabSz="685800">
              <a:spcBef>
                <a:spcPts val="700"/>
              </a:spcBef>
              <a:defRPr sz="2400"/>
            </a:lvl4pPr>
            <a:lvl5pPr marL="1645920" indent="-274320" defTabSz="685800">
              <a:spcBef>
                <a:spcPts val="700"/>
              </a:spcBef>
              <a:defRPr sz="2400"/>
            </a:lvl5pPr>
          </a:lstStyle>
          <a:p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279" name="Tekstin paikkamerkki 3"/>
          <p:cNvSpPr>
            <a:spLocks noGrp="1"/>
          </p:cNvSpPr>
          <p:nvPr>
            <p:ph type="body" sz="quarter" idx="21"/>
          </p:nvPr>
        </p:nvSpPr>
        <p:spPr>
          <a:xfrm>
            <a:off x="528638" y="2057400"/>
            <a:ext cx="4243389" cy="3811588"/>
          </a:xfrm>
          <a:prstGeom prst="rect">
            <a:avLst/>
          </a:prstGeom>
        </p:spPr>
        <p:txBody>
          <a:bodyPr/>
          <a:lstStyle/>
          <a:p>
            <a:pPr marL="0" indent="0" defTabSz="685800">
              <a:spcBef>
                <a:spcPts val="700"/>
              </a:spcBef>
              <a:buSzTx/>
              <a:buFontTx/>
              <a:buNone/>
              <a:defRPr sz="1200"/>
            </a:pPr>
            <a:endParaRPr/>
          </a:p>
        </p:txBody>
      </p:sp>
      <p:sp>
        <p:nvSpPr>
          <p:cNvPr id="280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Kuva 6" descr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6267124"/>
            <a:ext cx="965366" cy="253531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Otsikkoteksti"/>
          <p:cNvSpPr txBox="1">
            <a:spLocks noGrp="1"/>
          </p:cNvSpPr>
          <p:nvPr>
            <p:ph type="title"/>
          </p:nvPr>
        </p:nvSpPr>
        <p:spPr>
          <a:xfrm>
            <a:off x="471485" y="1928811"/>
            <a:ext cx="11115676" cy="1490664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60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Otsikkoteksti</a:t>
            </a:r>
          </a:p>
        </p:txBody>
      </p:sp>
      <p:sp>
        <p:nvSpPr>
          <p:cNvPr id="33" name="Leipätekstin taso yksi…"/>
          <p:cNvSpPr txBox="1">
            <a:spLocks noGrp="1"/>
          </p:cNvSpPr>
          <p:nvPr>
            <p:ph type="body" sz="quarter" idx="1"/>
          </p:nvPr>
        </p:nvSpPr>
        <p:spPr>
          <a:xfrm>
            <a:off x="471484" y="3419475"/>
            <a:ext cx="11115676" cy="1071564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spcBef>
                <a:spcPts val="1000"/>
              </a:spcBef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spcBef>
                <a:spcPts val="1000"/>
              </a:spcBef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spcBef>
                <a:spcPts val="1000"/>
              </a:spcBef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spcBef>
                <a:spcPts val="1000"/>
              </a:spcBef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34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7" name="Kuva 6" descr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5969000"/>
            <a:ext cx="1589088" cy="417513"/>
          </a:xfrm>
          <a:prstGeom prst="rect">
            <a:avLst/>
          </a:prstGeom>
          <a:ln w="12700">
            <a:miter lim="400000"/>
          </a:ln>
        </p:spPr>
      </p:pic>
      <p:sp>
        <p:nvSpPr>
          <p:cNvPr id="288" name="Otsikkoteksti"/>
          <p:cNvSpPr txBox="1">
            <a:spLocks noGrp="1"/>
          </p:cNvSpPr>
          <p:nvPr>
            <p:ph type="title"/>
          </p:nvPr>
        </p:nvSpPr>
        <p:spPr>
          <a:xfrm>
            <a:off x="542926" y="457200"/>
            <a:ext cx="4229100" cy="1600200"/>
          </a:xfrm>
          <a:prstGeom prst="rect">
            <a:avLst/>
          </a:prstGeom>
        </p:spPr>
        <p:txBody>
          <a:bodyPr anchor="b"/>
          <a:lstStyle>
            <a:lvl1pPr defTabSz="685800">
              <a:lnSpc>
                <a:spcPct val="90000"/>
              </a:lnSpc>
              <a:defRPr sz="24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Otsikkoteksti</a:t>
            </a:r>
          </a:p>
        </p:txBody>
      </p:sp>
      <p:sp>
        <p:nvSpPr>
          <p:cNvPr id="289" name="Kuvan paikkamerkki 2"/>
          <p:cNvSpPr>
            <a:spLocks noGrp="1"/>
          </p:cNvSpPr>
          <p:nvPr>
            <p:ph type="pic" idx="21"/>
          </p:nvPr>
        </p:nvSpPr>
        <p:spPr>
          <a:xfrm>
            <a:off x="5183187" y="457201"/>
            <a:ext cx="6503988" cy="540385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90" name="Leipätekstin taso yksi…"/>
          <p:cNvSpPr txBox="1">
            <a:spLocks noGrp="1"/>
          </p:cNvSpPr>
          <p:nvPr>
            <p:ph type="body" sz="quarter" idx="1"/>
          </p:nvPr>
        </p:nvSpPr>
        <p:spPr>
          <a:xfrm>
            <a:off x="542926" y="2057400"/>
            <a:ext cx="4229101" cy="3811588"/>
          </a:xfrm>
          <a:prstGeom prst="rect">
            <a:avLst/>
          </a:prstGeom>
        </p:spPr>
        <p:txBody>
          <a:bodyPr/>
          <a:lstStyle>
            <a:lvl1pPr marL="0" indent="0" defTabSz="685800">
              <a:spcBef>
                <a:spcPts val="700"/>
              </a:spcBef>
              <a:buSzTx/>
              <a:buFontTx/>
              <a:buNone/>
              <a:defRPr sz="1200"/>
            </a:lvl1pPr>
            <a:lvl2pPr marL="0" indent="342900" defTabSz="685800">
              <a:spcBef>
                <a:spcPts val="700"/>
              </a:spcBef>
              <a:buSzTx/>
              <a:buFontTx/>
              <a:buNone/>
              <a:defRPr sz="1200"/>
            </a:lvl2pPr>
            <a:lvl3pPr marL="0" indent="685800" defTabSz="685800">
              <a:spcBef>
                <a:spcPts val="700"/>
              </a:spcBef>
              <a:buSzTx/>
              <a:buFontTx/>
              <a:buNone/>
              <a:defRPr sz="1200"/>
            </a:lvl3pPr>
            <a:lvl4pPr marL="0" indent="1028700" defTabSz="685800">
              <a:spcBef>
                <a:spcPts val="700"/>
              </a:spcBef>
              <a:buSzTx/>
              <a:buFontTx/>
              <a:buNone/>
              <a:defRPr sz="1200"/>
            </a:lvl4pPr>
            <a:lvl5pPr marL="0" indent="1371600" defTabSz="685800">
              <a:spcBef>
                <a:spcPts val="700"/>
              </a:spcBef>
              <a:buSzTx/>
              <a:buFontTx/>
              <a:buNone/>
              <a:defRPr sz="1200"/>
            </a:lvl5pPr>
          </a:lstStyle>
          <a:p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291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tsikkotekst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Otsikkoteksti</a:t>
            </a:r>
          </a:p>
        </p:txBody>
      </p:sp>
      <p:sp>
        <p:nvSpPr>
          <p:cNvPr id="42" name="Leipätekstin taso yksi…"/>
          <p:cNvSpPr txBox="1">
            <a:spLocks noGrp="1"/>
          </p:cNvSpPr>
          <p:nvPr>
            <p:ph type="body" sz="half" idx="1"/>
          </p:nvPr>
        </p:nvSpPr>
        <p:spPr>
          <a:xfrm>
            <a:off x="495300" y="1825625"/>
            <a:ext cx="5524500" cy="4132263"/>
          </a:xfrm>
          <a:prstGeom prst="rect">
            <a:avLst/>
          </a:prstGeom>
        </p:spPr>
        <p:txBody>
          <a:bodyPr/>
          <a:lstStyle>
            <a:lvl2pPr>
              <a:spcBef>
                <a:spcPts val="1000"/>
              </a:spcBef>
              <a:defRPr sz="2800"/>
            </a:lvl2pPr>
            <a:lvl3pPr>
              <a:spcBef>
                <a:spcPts val="1000"/>
              </a:spcBef>
              <a:defRPr sz="2800"/>
            </a:lvl3pPr>
            <a:lvl4pPr>
              <a:spcBef>
                <a:spcPts val="1000"/>
              </a:spcBef>
              <a:defRPr sz="2800"/>
            </a:lvl4pPr>
            <a:lvl5pPr>
              <a:spcBef>
                <a:spcPts val="1000"/>
              </a:spcBef>
              <a:defRPr sz="2800"/>
            </a:lvl5pPr>
          </a:lstStyle>
          <a:p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43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Otsikkoteksti"/>
          <p:cNvSpPr txBox="1">
            <a:spLocks noGrp="1"/>
          </p:cNvSpPr>
          <p:nvPr>
            <p:ph type="title"/>
          </p:nvPr>
        </p:nvSpPr>
        <p:spPr>
          <a:xfrm>
            <a:off x="428625" y="365125"/>
            <a:ext cx="1125855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Otsikkoteksti</a:t>
            </a:r>
          </a:p>
        </p:txBody>
      </p:sp>
      <p:sp>
        <p:nvSpPr>
          <p:cNvPr id="51" name="Leipätekstin taso yksi…"/>
          <p:cNvSpPr txBox="1">
            <a:spLocks noGrp="1"/>
          </p:cNvSpPr>
          <p:nvPr>
            <p:ph type="body" sz="quarter" idx="1"/>
          </p:nvPr>
        </p:nvSpPr>
        <p:spPr>
          <a:xfrm>
            <a:off x="428626" y="1681163"/>
            <a:ext cx="5568951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spcBef>
                <a:spcPts val="10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10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10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1000"/>
              </a:spcBef>
              <a:buSzTx/>
              <a:buFontTx/>
              <a:buNone/>
              <a:defRPr sz="2400" b="1"/>
            </a:lvl5pPr>
          </a:lstStyle>
          <a:p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52" name="Tekstin paikkamerkki 4"/>
          <p:cNvSpPr>
            <a:spLocks noGrp="1"/>
          </p:cNvSpPr>
          <p:nvPr>
            <p:ph type="body" sz="quarter" idx="21"/>
          </p:nvPr>
        </p:nvSpPr>
        <p:spPr>
          <a:xfrm>
            <a:off x="6172198" y="1681163"/>
            <a:ext cx="5514976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3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Kuva 6" descr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6267124"/>
            <a:ext cx="965366" cy="253531"/>
          </a:xfrm>
          <a:prstGeom prst="rect">
            <a:avLst/>
          </a:prstGeom>
          <a:ln w="12700">
            <a:miter lim="400000"/>
          </a:ln>
        </p:spPr>
      </p:pic>
      <p:sp>
        <p:nvSpPr>
          <p:cNvPr id="61" name="Otsikkotekst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Otsikkoteksti</a:t>
            </a:r>
          </a:p>
        </p:txBody>
      </p:sp>
      <p:sp>
        <p:nvSpPr>
          <p:cNvPr id="62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Kuva 6" descr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6267124"/>
            <a:ext cx="965366" cy="253531"/>
          </a:xfrm>
          <a:prstGeom prst="rect">
            <a:avLst/>
          </a:prstGeom>
          <a:ln w="12700">
            <a:miter lim="400000"/>
          </a:ln>
        </p:spPr>
      </p:pic>
      <p:sp>
        <p:nvSpPr>
          <p:cNvPr id="70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tsikkoteksti"/>
          <p:cNvSpPr txBox="1">
            <a:spLocks noGrp="1"/>
          </p:cNvSpPr>
          <p:nvPr>
            <p:ph type="title"/>
          </p:nvPr>
        </p:nvSpPr>
        <p:spPr>
          <a:xfrm>
            <a:off x="528637" y="457200"/>
            <a:ext cx="4243389" cy="1600200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32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Otsikkoteksti</a:t>
            </a:r>
          </a:p>
        </p:txBody>
      </p:sp>
      <p:sp>
        <p:nvSpPr>
          <p:cNvPr id="78" name="Leipätekstin taso yksi…"/>
          <p:cNvSpPr txBox="1">
            <a:spLocks noGrp="1"/>
          </p:cNvSpPr>
          <p:nvPr>
            <p:ph type="body" idx="1"/>
          </p:nvPr>
        </p:nvSpPr>
        <p:spPr>
          <a:xfrm>
            <a:off x="5183187" y="457201"/>
            <a:ext cx="6518276" cy="540385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spcBef>
                <a:spcPts val="1000"/>
              </a:spcBef>
              <a:defRPr sz="3200"/>
            </a:lvl2pPr>
            <a:lvl3pPr marL="1219200" indent="-304800">
              <a:spcBef>
                <a:spcPts val="1000"/>
              </a:spcBef>
              <a:defRPr sz="3200"/>
            </a:lvl3pPr>
            <a:lvl4pPr marL="1737360" indent="-365760">
              <a:spcBef>
                <a:spcPts val="1000"/>
              </a:spcBef>
              <a:defRPr sz="3200"/>
            </a:lvl4pPr>
            <a:lvl5pPr marL="2194560" indent="-365760">
              <a:spcBef>
                <a:spcPts val="1000"/>
              </a:spcBef>
              <a:defRPr sz="3200"/>
            </a:lvl5pPr>
          </a:lstStyle>
          <a:p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79" name="Tekstin paikkamerkki 3"/>
          <p:cNvSpPr>
            <a:spLocks noGrp="1"/>
          </p:cNvSpPr>
          <p:nvPr>
            <p:ph type="body" sz="quarter" idx="21"/>
          </p:nvPr>
        </p:nvSpPr>
        <p:spPr>
          <a:xfrm>
            <a:off x="528637" y="2057400"/>
            <a:ext cx="424338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80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Kuva 6" descr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6267124"/>
            <a:ext cx="965366" cy="253531"/>
          </a:xfrm>
          <a:prstGeom prst="rect">
            <a:avLst/>
          </a:prstGeom>
          <a:ln w="12700">
            <a:miter lim="400000"/>
          </a:ln>
        </p:spPr>
      </p:pic>
      <p:sp>
        <p:nvSpPr>
          <p:cNvPr id="88" name="Otsikkoteksti"/>
          <p:cNvSpPr txBox="1">
            <a:spLocks noGrp="1"/>
          </p:cNvSpPr>
          <p:nvPr>
            <p:ph type="title"/>
          </p:nvPr>
        </p:nvSpPr>
        <p:spPr>
          <a:xfrm>
            <a:off x="542926" y="457200"/>
            <a:ext cx="4229099" cy="1600200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32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Otsikkoteksti</a:t>
            </a:r>
          </a:p>
        </p:txBody>
      </p:sp>
      <p:sp>
        <p:nvSpPr>
          <p:cNvPr id="89" name="Kuvan paikkamerkki 2"/>
          <p:cNvSpPr>
            <a:spLocks noGrp="1"/>
          </p:cNvSpPr>
          <p:nvPr>
            <p:ph type="pic" idx="21"/>
          </p:nvPr>
        </p:nvSpPr>
        <p:spPr>
          <a:xfrm>
            <a:off x="5183187" y="457201"/>
            <a:ext cx="6503987" cy="540385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90" name="Leipätekstin taso yksi…"/>
          <p:cNvSpPr txBox="1">
            <a:spLocks noGrp="1"/>
          </p:cNvSpPr>
          <p:nvPr>
            <p:ph type="body" sz="quarter" idx="1"/>
          </p:nvPr>
        </p:nvSpPr>
        <p:spPr>
          <a:xfrm>
            <a:off x="542926" y="2057400"/>
            <a:ext cx="4229101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spcBef>
                <a:spcPts val="1000"/>
              </a:spcBef>
              <a:buSzTx/>
              <a:buFontTx/>
              <a:buNone/>
              <a:defRPr sz="1600"/>
            </a:lvl2pPr>
            <a:lvl3pPr marL="0" indent="914400">
              <a:spcBef>
                <a:spcPts val="1000"/>
              </a:spcBef>
              <a:buSzTx/>
              <a:buFontTx/>
              <a:buNone/>
              <a:defRPr sz="1600"/>
            </a:lvl3pPr>
            <a:lvl4pPr marL="0" indent="1371600">
              <a:spcBef>
                <a:spcPts val="1000"/>
              </a:spcBef>
              <a:buSzTx/>
              <a:buFontTx/>
              <a:buNone/>
              <a:defRPr sz="1600"/>
            </a:lvl4pPr>
            <a:lvl5pPr marL="0" indent="1828800">
              <a:spcBef>
                <a:spcPts val="1000"/>
              </a:spcBef>
              <a:buSzTx/>
              <a:buFontTx/>
              <a:buNone/>
              <a:defRPr sz="1600"/>
            </a:lvl5pPr>
          </a:lstStyle>
          <a:p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91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6" descr="Kuva 6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495300" y="6267124"/>
            <a:ext cx="965366" cy="253531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Otsikkoteksti"/>
          <p:cNvSpPr txBox="1">
            <a:spLocks noGrp="1"/>
          </p:cNvSpPr>
          <p:nvPr>
            <p:ph type="title"/>
          </p:nvPr>
        </p:nvSpPr>
        <p:spPr>
          <a:xfrm>
            <a:off x="495300" y="365125"/>
            <a:ext cx="110490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Otsikkoteksti</a:t>
            </a:r>
          </a:p>
        </p:txBody>
      </p:sp>
      <p:sp>
        <p:nvSpPr>
          <p:cNvPr id="4" name="Leipätekstin taso yksi…"/>
          <p:cNvSpPr txBox="1">
            <a:spLocks noGrp="1"/>
          </p:cNvSpPr>
          <p:nvPr>
            <p:ph type="body" idx="1"/>
          </p:nvPr>
        </p:nvSpPr>
        <p:spPr>
          <a:xfrm>
            <a:off x="495300" y="1825625"/>
            <a:ext cx="11049000" cy="41425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2pPr>
              <a:spcBef>
                <a:spcPts val="600"/>
              </a:spcBef>
              <a:defRPr sz="2100"/>
            </a:lvl2pPr>
            <a:lvl3pPr>
              <a:spcBef>
                <a:spcPts val="600"/>
              </a:spcBef>
              <a:defRPr sz="2100"/>
            </a:lvl3pPr>
            <a:lvl4pPr>
              <a:spcBef>
                <a:spcPts val="600"/>
              </a:spcBef>
              <a:defRPr sz="2100"/>
            </a:lvl4pPr>
            <a:lvl5pPr>
              <a:spcBef>
                <a:spcPts val="600"/>
              </a:spcBef>
              <a:defRPr sz="2100"/>
            </a:lvl5pPr>
          </a:lstStyle>
          <a:p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5" name="Dian numero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</p:sldLayoutIdLst>
  <p:transition spd="med"/>
  <p:txStyles>
    <p:titleStyle>
      <a:lvl1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VAG Rounded Std Thin"/>
          <a:ea typeface="VAG Rounded Std Thin"/>
          <a:cs typeface="VAG Rounded Std Thin"/>
          <a:sym typeface="VAG Rounded Std Thin"/>
        </a:defRPr>
      </a:lvl1pPr>
      <a:lvl2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VAG Rounded Std Thin"/>
          <a:ea typeface="VAG Rounded Std Thin"/>
          <a:cs typeface="VAG Rounded Std Thin"/>
          <a:sym typeface="VAG Rounded Std Thin"/>
        </a:defRPr>
      </a:lvl2pPr>
      <a:lvl3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VAG Rounded Std Thin"/>
          <a:ea typeface="VAG Rounded Std Thin"/>
          <a:cs typeface="VAG Rounded Std Thin"/>
          <a:sym typeface="VAG Rounded Std Thin"/>
        </a:defRPr>
      </a:lvl3pPr>
      <a:lvl4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VAG Rounded Std Thin"/>
          <a:ea typeface="VAG Rounded Std Thin"/>
          <a:cs typeface="VAG Rounded Std Thin"/>
          <a:sym typeface="VAG Rounded Std Thin"/>
        </a:defRPr>
      </a:lvl4pPr>
      <a:lvl5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VAG Rounded Std Thin"/>
          <a:ea typeface="VAG Rounded Std Thin"/>
          <a:cs typeface="VAG Rounded Std Thin"/>
          <a:sym typeface="VAG Rounded Std Thin"/>
        </a:defRPr>
      </a:lvl5pPr>
      <a:lvl6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VAG Rounded Std Thin"/>
          <a:ea typeface="VAG Rounded Std Thin"/>
          <a:cs typeface="VAG Rounded Std Thin"/>
          <a:sym typeface="VAG Rounded Std Thin"/>
        </a:defRPr>
      </a:lvl6pPr>
      <a:lvl7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VAG Rounded Std Thin"/>
          <a:ea typeface="VAG Rounded Std Thin"/>
          <a:cs typeface="VAG Rounded Std Thin"/>
          <a:sym typeface="VAG Rounded Std Thin"/>
        </a:defRPr>
      </a:lvl7pPr>
      <a:lvl8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VAG Rounded Std Thin"/>
          <a:ea typeface="VAG Rounded Std Thin"/>
          <a:cs typeface="VAG Rounded Std Thin"/>
          <a:sym typeface="VAG Rounded Std Thin"/>
        </a:defRPr>
      </a:lvl8pPr>
      <a:lvl9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VAG Rounded Std Thin"/>
          <a:ea typeface="VAG Rounded Std Thin"/>
          <a:cs typeface="VAG Rounded Std Thin"/>
          <a:sym typeface="VAG Rounded Std Thin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Otsikko 1"/>
          <p:cNvSpPr txBox="1">
            <a:spLocks noGrp="1"/>
          </p:cNvSpPr>
          <p:nvPr>
            <p:ph type="title"/>
          </p:nvPr>
        </p:nvSpPr>
        <p:spPr>
          <a:xfrm>
            <a:off x="594403" y="1928811"/>
            <a:ext cx="11115676" cy="178796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521208">
              <a:defRPr sz="3420">
                <a:latin typeface="VAG Rounded Std Bold"/>
                <a:ea typeface="VAG Rounded Std Bold"/>
                <a:cs typeface="VAG Rounded Std Bold"/>
                <a:sym typeface="VAG Rounded Std Bold"/>
              </a:defRPr>
            </a:lvl1pPr>
          </a:lstStyle>
          <a:p>
            <a:br>
              <a:rPr lang="fi-FI" dirty="0"/>
            </a:br>
            <a:r>
              <a:rPr lang="fi-FI" sz="4400" dirty="0">
                <a:latin typeface="+mj-ea"/>
                <a:ea typeface="+mj-ea"/>
              </a:rPr>
              <a:t>SOSTE esittää järjestöille tukea ja apua rakenteellisiin muutoksiin</a:t>
            </a:r>
            <a:endParaRPr sz="4400" dirty="0">
              <a:latin typeface="+mj-ea"/>
              <a:ea typeface="+mj-ea"/>
            </a:endParaRPr>
          </a:p>
        </p:txBody>
      </p:sp>
      <p:sp>
        <p:nvSpPr>
          <p:cNvPr id="301" name="Tekstin paikkamerkki 2"/>
          <p:cNvSpPr txBox="1">
            <a:spLocks noGrp="1"/>
          </p:cNvSpPr>
          <p:nvPr>
            <p:ph type="body" sz="half" idx="1"/>
          </p:nvPr>
        </p:nvSpPr>
        <p:spPr>
          <a:xfrm>
            <a:off x="594403" y="3955965"/>
            <a:ext cx="11115676" cy="1787968"/>
          </a:xfrm>
          <a:prstGeom prst="rect">
            <a:avLst/>
          </a:prstGeom>
        </p:spPr>
        <p:txBody>
          <a:bodyPr anchor="ctr"/>
          <a:lstStyle/>
          <a:p>
            <a:pPr algn="ctr"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rPr lang="fi-FI" dirty="0">
                <a:latin typeface="Georgia"/>
              </a:rPr>
              <a:t>25.</a:t>
            </a:r>
            <a:r>
              <a:rPr lang="fi-FI" dirty="0"/>
              <a:t>1</a:t>
            </a:r>
            <a:r>
              <a:rPr dirty="0"/>
              <a:t>.202</a:t>
            </a:r>
            <a:r>
              <a:rPr lang="fi-FI" dirty="0"/>
              <a:t>2</a:t>
            </a:r>
            <a:endParaRPr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Rahaston esitetyt käyttökohteet"/>
          <p:cNvSpPr txBox="1">
            <a:spLocks noGrp="1"/>
          </p:cNvSpPr>
          <p:nvPr>
            <p:ph type="title"/>
          </p:nvPr>
        </p:nvSpPr>
        <p:spPr>
          <a:xfrm>
            <a:off x="495300" y="365125"/>
            <a:ext cx="11202714" cy="67795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lang="fi-FI" sz="3600" dirty="0">
                <a:latin typeface="+mj-ea"/>
              </a:rPr>
              <a:t>Tuetaan apua tarvitsevia ja rakenteellisia muutoksia</a:t>
            </a:r>
            <a:endParaRPr sz="3600" dirty="0">
              <a:latin typeface="+mj-ea"/>
            </a:endParaRPr>
          </a:p>
        </p:txBody>
      </p:sp>
      <p:sp>
        <p:nvSpPr>
          <p:cNvPr id="304" name="SOSTE esittää että vuosina 2022–2025…"/>
          <p:cNvSpPr txBox="1">
            <a:spLocks noGrp="1"/>
          </p:cNvSpPr>
          <p:nvPr>
            <p:ph type="body" idx="1"/>
          </p:nvPr>
        </p:nvSpPr>
        <p:spPr>
          <a:xfrm>
            <a:off x="495300" y="1201889"/>
            <a:ext cx="11049000" cy="4766319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indent="0" defTabSz="685800">
              <a:spcBef>
                <a:spcPts val="700"/>
              </a:spcBef>
              <a:buNone/>
              <a:defRPr sz="2100" b="1"/>
            </a:pPr>
            <a:r>
              <a:rPr sz="2200" dirty="0"/>
              <a:t>SOSTE </a:t>
            </a:r>
            <a:r>
              <a:rPr sz="2200" dirty="0" err="1"/>
              <a:t>esittää</a:t>
            </a:r>
            <a:r>
              <a:rPr sz="2200" dirty="0"/>
              <a:t> </a:t>
            </a:r>
            <a:r>
              <a:rPr lang="fi-FI" sz="2200" dirty="0"/>
              <a:t>lisäpanosten kohdentamista</a:t>
            </a:r>
          </a:p>
          <a:p>
            <a:pPr marL="171450" indent="-171450" defTabSz="685800">
              <a:spcBef>
                <a:spcPts val="700"/>
              </a:spcBef>
              <a:defRPr sz="2100"/>
            </a:pPr>
            <a:r>
              <a:rPr lang="fi-FI" i="1" dirty="0"/>
              <a:t>Avun ja tuen tehostamiseen </a:t>
            </a:r>
            <a:r>
              <a:rPr lang="fi-FI" dirty="0"/>
              <a:t>4</a:t>
            </a:r>
            <a:r>
              <a:rPr dirty="0"/>
              <a:t>0</a:t>
            </a:r>
            <a:r>
              <a:rPr lang="fi-FI" dirty="0"/>
              <a:t> </a:t>
            </a:r>
            <a:r>
              <a:rPr dirty="0"/>
              <a:t>%</a:t>
            </a:r>
          </a:p>
          <a:p>
            <a:pPr marL="542925" lvl="1" indent="-200025" defTabSz="685800">
              <a:spcBef>
                <a:spcPts val="400"/>
              </a:spcBef>
              <a:defRPr sz="1575"/>
            </a:pPr>
            <a:r>
              <a:rPr lang="fi-FI" sz="1800" dirty="0">
                <a:sym typeface="Wingdings" panose="05000000000000000000" pitchFamily="2" charset="2"/>
              </a:rPr>
              <a:t>Vahvistetaan sosiaali- ja terveysjärjestöjen kykyä auttaa, vähentää haittoja, tunnistaa kasautuneita ja piilossa olevia avuntarpeita sekä reagoida nopeammin.</a:t>
            </a:r>
            <a:endParaRPr lang="fi-FI" sz="1800" dirty="0"/>
          </a:p>
          <a:p>
            <a:pPr marL="171450" indent="-171450" defTabSz="685800">
              <a:spcBef>
                <a:spcPts val="700"/>
              </a:spcBef>
              <a:defRPr sz="2100"/>
            </a:pPr>
            <a:r>
              <a:rPr lang="fi-FI" i="1" dirty="0"/>
              <a:t>Digitalisaation ja tietoturvaan</a:t>
            </a:r>
            <a:r>
              <a:rPr lang="fi-FI" dirty="0"/>
              <a:t> 20 %</a:t>
            </a:r>
          </a:p>
          <a:p>
            <a:pPr marL="542925" lvl="1" indent="-200025" defTabSz="685800">
              <a:spcBef>
                <a:spcPts val="400"/>
              </a:spcBef>
              <a:defRPr sz="1575"/>
            </a:pPr>
            <a:r>
              <a:rPr lang="fi-FI" sz="1800" dirty="0"/>
              <a:t>Tuetaan </a:t>
            </a:r>
            <a:r>
              <a:rPr lang="fi-FI" sz="1800" dirty="0" err="1"/>
              <a:t>kertainvestoinnella</a:t>
            </a:r>
            <a:r>
              <a:rPr lang="fi-FI" sz="1800" dirty="0"/>
              <a:t> sosiaali- ja terveysjärjestöjen tietoturvan vahvistamista ja turvallisten digitaalisten järjestelmien hankintaa ja käyttöönottoa.</a:t>
            </a:r>
          </a:p>
          <a:p>
            <a:pPr marL="171450" indent="-171450" defTabSz="685800">
              <a:spcBef>
                <a:spcPts val="700"/>
              </a:spcBef>
              <a:defRPr sz="2100"/>
            </a:pPr>
            <a:r>
              <a:rPr dirty="0"/>
              <a:t>T</a:t>
            </a:r>
            <a:r>
              <a:rPr lang="fi-FI" dirty="0" err="1"/>
              <a:t>ukipalvelu</a:t>
            </a:r>
            <a:r>
              <a:rPr lang="fi-FI" dirty="0"/>
              <a:t>- ja toimitilaratkaisut 4</a:t>
            </a:r>
            <a:r>
              <a:rPr dirty="0"/>
              <a:t>0</a:t>
            </a:r>
            <a:r>
              <a:rPr lang="fi-FI" dirty="0"/>
              <a:t> </a:t>
            </a:r>
            <a:r>
              <a:rPr dirty="0"/>
              <a:t>%</a:t>
            </a:r>
          </a:p>
          <a:p>
            <a:pPr marL="542925" lvl="1" indent="-200025" defTabSz="685800">
              <a:spcBef>
                <a:spcPts val="400"/>
              </a:spcBef>
              <a:defRPr sz="1575"/>
            </a:pPr>
            <a:r>
              <a:rPr sz="1800" dirty="0" err="1"/>
              <a:t>Tuetaan</a:t>
            </a:r>
            <a:r>
              <a:rPr sz="1800" dirty="0"/>
              <a:t> </a:t>
            </a:r>
            <a:r>
              <a:rPr sz="1800" dirty="0" err="1"/>
              <a:t>kansallisten</a:t>
            </a:r>
            <a:r>
              <a:rPr sz="1800" dirty="0"/>
              <a:t> ja </a:t>
            </a:r>
            <a:r>
              <a:rPr sz="1800" dirty="0" err="1"/>
              <a:t>alueellisten</a:t>
            </a:r>
            <a:r>
              <a:rPr sz="1800" dirty="0"/>
              <a:t> </a:t>
            </a:r>
            <a:r>
              <a:rPr lang="fi-FI" sz="1800" dirty="0"/>
              <a:t>sosiaali- ja terveysjärjestöjen </a:t>
            </a:r>
            <a:r>
              <a:rPr sz="1800" dirty="0" err="1"/>
              <a:t>tukipalvelujen</a:t>
            </a:r>
            <a:r>
              <a:rPr sz="1800" dirty="0"/>
              <a:t> </a:t>
            </a:r>
            <a:r>
              <a:rPr sz="1800" dirty="0" err="1"/>
              <a:t>yhteistoiminnan</a:t>
            </a:r>
            <a:r>
              <a:rPr sz="1800" dirty="0"/>
              <a:t> </a:t>
            </a:r>
            <a:r>
              <a:rPr sz="1800" dirty="0" err="1"/>
              <a:t>kehittämistä</a:t>
            </a:r>
            <a:r>
              <a:rPr lang="fi-FI" sz="1800" dirty="0"/>
              <a:t> ja käyttöönottoa.</a:t>
            </a:r>
          </a:p>
          <a:p>
            <a:pPr marL="542925" lvl="1" indent="-200025" defTabSz="685800">
              <a:spcBef>
                <a:spcPts val="400"/>
              </a:spcBef>
              <a:defRPr sz="1575"/>
            </a:pPr>
            <a:r>
              <a:rPr lang="fi-FI" sz="1800" dirty="0"/>
              <a:t>Tuetaan sosiaali- ja terveysjärjestöjä uudistamaan toimitilojaan ja lisäämään yhteistyötä toimitilojen käytössä, sekä vastaamaan työn tekemisen tarpeisiin muuttuvassa tilanteessa.</a:t>
            </a:r>
          </a:p>
          <a:p>
            <a:pPr marL="542925" lvl="1" indent="-200025" defTabSz="685800">
              <a:spcBef>
                <a:spcPts val="400"/>
              </a:spcBef>
              <a:defRPr sz="1575"/>
            </a:pPr>
            <a:endParaRPr lang="fi-FI" sz="1800" dirty="0"/>
          </a:p>
          <a:p>
            <a:pPr marL="0" indent="0" defTabSz="685800">
              <a:lnSpc>
                <a:spcPct val="120000"/>
              </a:lnSpc>
              <a:spcBef>
                <a:spcPts val="400"/>
              </a:spcBef>
              <a:buNone/>
              <a:defRPr sz="1575"/>
            </a:pPr>
            <a:r>
              <a:rPr lang="fi-FI" sz="2200" b="1" i="1" dirty="0">
                <a:solidFill>
                  <a:schemeClr val="tx1"/>
                </a:solidFill>
              </a:rPr>
              <a:t>SOSTE esittää sosiaali- ja terveysministeriölle lisähakua, ohjelmarahoitusta tai takautuvaa rahoitusta järjestöjen auttamiskyvyn tukemiseen  sekä yhteistyön koordinointiin ja toimenpiteisiin, joilla toimien valmistelu- ja suunnittelutyöt voidaan käynnistää. SOSTE esittää, että toisessa vaiheessa järjestöille myönnettäisiin investointiavustuksia tarvittavien muutostöiden toteuttamiseen.</a:t>
            </a:r>
            <a:endParaRPr sz="22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Kriisiauttaminen 20%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lang="fi-FI" dirty="0"/>
              <a:t>Avun ja tuen tehostamiseen</a:t>
            </a:r>
            <a:r>
              <a:rPr dirty="0"/>
              <a:t> </a:t>
            </a:r>
            <a:r>
              <a:rPr lang="fi-FI" dirty="0"/>
              <a:t>4</a:t>
            </a:r>
            <a:r>
              <a:rPr dirty="0"/>
              <a:t>0%</a:t>
            </a:r>
          </a:p>
        </p:txBody>
      </p:sp>
      <p:sp>
        <p:nvSpPr>
          <p:cNvPr id="320" name="Järjestöt elävät ihmisten arjessa ja tunnistavat avun tarpeita sekä reagoivat niihin resurssiensa mukaan. Nyt käynnissä oleva koronapandemia on osoittanut järjestötoiminnan tarpeellisuuden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 defTabSz="685800">
              <a:spcBef>
                <a:spcPts val="400"/>
              </a:spcBef>
              <a:buNone/>
              <a:defRPr sz="1575"/>
            </a:pPr>
            <a:r>
              <a:rPr lang="fi-FI" sz="2500" dirty="0"/>
              <a:t>Koronapandemia on kasvattanut terveyseroja, näkymätöntä hätää ja kasautuneita ongelmia. </a:t>
            </a:r>
          </a:p>
          <a:p>
            <a:pPr marL="716661" lvl="1" indent="-264033" defTabSz="905255">
              <a:spcBef>
                <a:spcPts val="500"/>
              </a:spcBef>
              <a:defRPr sz="2079"/>
            </a:pPr>
            <a:r>
              <a:rPr lang="fi-FI" dirty="0"/>
              <a:t>Hoito-, kuntoutus- ja palveluvelka on kasvanut.</a:t>
            </a:r>
          </a:p>
          <a:p>
            <a:pPr marL="716661" lvl="1" indent="-264033" defTabSz="905255">
              <a:spcBef>
                <a:spcPts val="500"/>
              </a:spcBef>
              <a:defRPr sz="2079"/>
            </a:pPr>
            <a:r>
              <a:rPr lang="fi-FI" dirty="0"/>
              <a:t>On syntynyt uusia väliinputoajien ihmisryhmiä.</a:t>
            </a:r>
          </a:p>
          <a:p>
            <a:pPr marL="716661" lvl="1" indent="-264033" defTabSz="905255">
              <a:spcBef>
                <a:spcPts val="500"/>
              </a:spcBef>
              <a:defRPr sz="2079"/>
            </a:pPr>
            <a:r>
              <a:rPr lang="fi-FI" dirty="0"/>
              <a:t>Vertaistuen saavutettavuus parantunut, mutta toisaalta sen saatavuus on heikentynyt.</a:t>
            </a:r>
          </a:p>
          <a:p>
            <a:pPr marL="716661" lvl="1" indent="-264033" defTabSz="905255">
              <a:spcBef>
                <a:spcPts val="500"/>
              </a:spcBef>
              <a:defRPr sz="2079"/>
            </a:pPr>
            <a:r>
              <a:rPr lang="fi-FI" dirty="0"/>
              <a:t>On syntynyt uusia ihmisryhmiä, jotka putoavat suojaverkkojen läpi tai joita ei tunnisteta avun tarvitsijoiksi.</a:t>
            </a:r>
          </a:p>
          <a:p>
            <a:pPr marL="716661" lvl="1" indent="-264033" defTabSz="905255">
              <a:spcBef>
                <a:spcPts val="500"/>
              </a:spcBef>
              <a:defRPr sz="2079"/>
            </a:pPr>
            <a:r>
              <a:rPr lang="fi-FI" dirty="0"/>
              <a:t>Häpeä, tiedon puute, ennakkoluulot tai muut syyt ehkäisevät avun hakemista.</a:t>
            </a:r>
          </a:p>
          <a:p>
            <a:pPr marL="716661" lvl="1" indent="-264033" defTabSz="905255">
              <a:spcBef>
                <a:spcPts val="500"/>
              </a:spcBef>
              <a:defRPr sz="2079"/>
            </a:pPr>
            <a:r>
              <a:rPr lang="fi-FI" dirty="0"/>
              <a:t>Mielenhyvinvointiin liittyvät ongelmat ovat lisääntyneet.</a:t>
            </a:r>
          </a:p>
          <a:p>
            <a:pPr marL="452628" lvl="1" indent="0" defTabSz="905255">
              <a:spcBef>
                <a:spcPts val="500"/>
              </a:spcBef>
              <a:buNone/>
              <a:defRPr sz="2079"/>
            </a:pPr>
            <a:endParaRPr lang="fi-FI" dirty="0"/>
          </a:p>
          <a:p>
            <a:pPr marL="0" indent="0" defTabSz="905255">
              <a:spcBef>
                <a:spcPts val="500"/>
              </a:spcBef>
              <a:buNone/>
              <a:defRPr sz="2079" i="1"/>
            </a:pPr>
            <a:r>
              <a:rPr lang="fi-FI" b="1" dirty="0"/>
              <a:t>SOSTE </a:t>
            </a:r>
            <a:r>
              <a:rPr lang="fi-FI" sz="2079" b="1" i="1" dirty="0"/>
              <a:t>esittää koronapandemian haittojen lieventämiseen lisätukea sosiaali- ja terveysjärjestöjen auttamiskyvyn ja toiminnan lisäämiseksi</a:t>
            </a:r>
            <a:r>
              <a:rPr lang="fi-FI" b="1" dirty="0"/>
              <a:t>, kasautuneiden tai piilossa olevan avun tarpeen tunnistamiseen, sekä niihin </a:t>
            </a:r>
            <a:r>
              <a:rPr lang="fi-FI" sz="2079" b="1" i="1" dirty="0"/>
              <a:t>reagoimiseen. 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Digitalisaatio 30 %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dirty="0" err="1"/>
              <a:t>Digitalisaatio</a:t>
            </a:r>
            <a:r>
              <a:rPr lang="fi-FI" dirty="0"/>
              <a:t>on ja tietoturvaan</a:t>
            </a:r>
            <a:r>
              <a:rPr dirty="0"/>
              <a:t> </a:t>
            </a:r>
            <a:r>
              <a:rPr lang="fi-FI" dirty="0"/>
              <a:t>2</a:t>
            </a:r>
            <a:r>
              <a:rPr dirty="0"/>
              <a:t>0 %</a:t>
            </a:r>
          </a:p>
        </p:txBody>
      </p:sp>
      <p:sp>
        <p:nvSpPr>
          <p:cNvPr id="312" name="Yhteiskunnan nopea digitalisoituminen on tuonut myös sotejärjestöille uusia haasteita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indent="0" defTabSz="804672">
              <a:spcBef>
                <a:spcPts val="800"/>
              </a:spcBef>
              <a:buNone/>
              <a:defRPr sz="2464"/>
            </a:pPr>
            <a:r>
              <a:rPr lang="fi-FI" dirty="0"/>
              <a:t>Digitaalisten ratkaisujen lisääntyessä yhteiskunnan haavoittuvuus lisääntyy, mikäli samanaikaisesti ei huolehdita tietosuojasta ja tietoratkaisujen kestävyydestä</a:t>
            </a:r>
          </a:p>
          <a:p>
            <a:pPr marL="696468" lvl="1" indent="-201168" defTabSz="804672">
              <a:spcBef>
                <a:spcPts val="800"/>
              </a:spcBef>
              <a:defRPr sz="2464"/>
            </a:pPr>
            <a:r>
              <a:rPr lang="fi-FI" dirty="0"/>
              <a:t>Sosiaali- ja terveysjärjestöjen tietojärjestelmiä ja tieto-osaamista tulee päivittää ja uudistumistoimia tukea.</a:t>
            </a:r>
          </a:p>
          <a:p>
            <a:pPr marL="696468" lvl="1" indent="-201168" defTabSz="804672">
              <a:spcBef>
                <a:spcPts val="800"/>
              </a:spcBef>
              <a:defRPr sz="2464"/>
            </a:pPr>
            <a:r>
              <a:rPr lang="fi-FI" dirty="0"/>
              <a:t>HVA-yhteistyöhön valmistautuminen.</a:t>
            </a:r>
          </a:p>
          <a:p>
            <a:pPr marL="696468" lvl="1" indent="-201168" defTabSz="804672">
              <a:spcBef>
                <a:spcPts val="800"/>
              </a:spcBef>
              <a:defRPr sz="2464"/>
            </a:pPr>
            <a:r>
              <a:rPr lang="fi-FI" dirty="0"/>
              <a:t>Tukea tarvitaan investointien lisäksi käyttöönottoon ja koulutukseen.</a:t>
            </a:r>
          </a:p>
          <a:p>
            <a:pPr marL="696468" lvl="1" indent="-201168" defTabSz="804672">
              <a:spcBef>
                <a:spcPts val="800"/>
              </a:spcBef>
              <a:defRPr sz="2464"/>
            </a:pPr>
            <a:r>
              <a:rPr lang="fi-FI" dirty="0"/>
              <a:t>Järjestöjen keskinäisellä yhteistyöllä saavutetaan kustannussäästöjä.</a:t>
            </a:r>
          </a:p>
          <a:p>
            <a:pPr marL="696468" lvl="1" indent="-201168" defTabSz="804672">
              <a:spcBef>
                <a:spcPts val="800"/>
              </a:spcBef>
              <a:defRPr sz="2464"/>
            </a:pPr>
            <a:r>
              <a:rPr lang="fi-FI" dirty="0"/>
              <a:t>Järjestöt tarvitsevat tukea juuri nyt. Uudistuksia ei tule siirtää myöhäisemmäksi ja odotella parempia aikoja. </a:t>
            </a:r>
          </a:p>
          <a:p>
            <a:pPr marL="495300" lvl="1" indent="0" defTabSz="804672">
              <a:spcBef>
                <a:spcPts val="800"/>
              </a:spcBef>
              <a:buNone/>
              <a:defRPr sz="2464"/>
            </a:pPr>
            <a:endParaRPr lang="fi-FI" dirty="0"/>
          </a:p>
          <a:p>
            <a:pPr marL="0" indent="0" defTabSz="804672">
              <a:spcBef>
                <a:spcPts val="800"/>
              </a:spcBef>
              <a:buNone/>
              <a:defRPr sz="2464"/>
            </a:pPr>
            <a:r>
              <a:rPr lang="fi-FI" b="1" i="1" dirty="0"/>
              <a:t>SOSTE esittää että </a:t>
            </a:r>
            <a:r>
              <a:rPr lang="fi-FI" b="1" i="1" dirty="0" err="1"/>
              <a:t>kertainvestoinnella</a:t>
            </a:r>
            <a:r>
              <a:rPr lang="fi-FI" b="1" i="1" dirty="0"/>
              <a:t> </a:t>
            </a:r>
            <a:r>
              <a:rPr lang="fi-FI" sz="2500" b="1" i="1" dirty="0"/>
              <a:t>tuetaan sosiaali- </a:t>
            </a:r>
            <a:r>
              <a:rPr lang="fi-FI" b="1" i="1" dirty="0"/>
              <a:t>ja terveysjärjestöjen tietoturvan vahvistamista ja turvallisten digitaalisten järjestelmien hankintaa ja käyttöönottoa.</a:t>
            </a:r>
          </a:p>
          <a:p>
            <a:pPr marL="201168" indent="-201168" defTabSz="804672">
              <a:spcBef>
                <a:spcPts val="800"/>
              </a:spcBef>
              <a:defRPr sz="2464"/>
            </a:pPr>
            <a:endParaRPr lang="fi-FI" dirty="0"/>
          </a:p>
          <a:p>
            <a:pPr marL="150876" indent="-150876" defTabSz="804672">
              <a:spcBef>
                <a:spcPts val="500"/>
              </a:spcBef>
              <a:defRPr sz="1848" b="1" i="1"/>
            </a:pPr>
            <a:endParaRPr lang="fi-FI"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Toimintatapamuutokset 30 %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>
              <a:defRPr b="0"/>
            </a:pPr>
            <a:r>
              <a:rPr lang="fi-FI" b="1" dirty="0"/>
              <a:t>Tukipalvelut ja toimitilaratkaisut 4</a:t>
            </a:r>
            <a:r>
              <a:rPr b="1" dirty="0"/>
              <a:t>0 %</a:t>
            </a:r>
          </a:p>
        </p:txBody>
      </p:sp>
      <p:sp>
        <p:nvSpPr>
          <p:cNvPr id="324" name="Suurin osa sosiaali- ja terveysjärjestöistä on kooltaan pieniä. Niiden tukitoimintamenoista merkittävän osan muodostavat kohteet, jotka erilaisin yhteistoiminnoin voisi hoitaa kustannustehokkaammin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 defTabSz="786384">
              <a:spcBef>
                <a:spcPts val="800"/>
              </a:spcBef>
              <a:buNone/>
              <a:defRPr sz="2408"/>
            </a:pPr>
            <a:r>
              <a:rPr lang="fi-FI" dirty="0"/>
              <a:t>Tuetaan kansallisten ja alueellisten sosiaali- ja terveysjärjestöjen tukipalvelujen yhteistoiminnan kehittämistä ja käyttöönottoa.</a:t>
            </a:r>
          </a:p>
          <a:p>
            <a:pPr marL="691896" lvl="1" indent="-196596" defTabSz="786384">
              <a:spcBef>
                <a:spcPts val="800"/>
              </a:spcBef>
              <a:defRPr sz="2408"/>
            </a:pPr>
            <a:r>
              <a:rPr lang="fi-FI" dirty="0"/>
              <a:t>Järjestöt ovat tunnistaneet tukipalveluyhteistyön tarpeet ja mahdollisuudet. Toimintaa voidaan kehittää yhteisten hankintojen lisäksi yhteistoiminnalla ja yhteisillä ratkaisuilla.</a:t>
            </a:r>
          </a:p>
          <a:p>
            <a:pPr marL="0" indent="0" defTabSz="786384">
              <a:spcBef>
                <a:spcPts val="800"/>
              </a:spcBef>
              <a:buNone/>
              <a:defRPr sz="2408"/>
            </a:pPr>
            <a:r>
              <a:rPr lang="fi-FI" dirty="0"/>
              <a:t>Tuetaan sosiaali- ja terveysjärjestöjä uudistamaan toimitilaratkaisujaan.</a:t>
            </a:r>
          </a:p>
          <a:p>
            <a:pPr marL="691896" lvl="1" indent="-196596" defTabSz="786384">
              <a:spcBef>
                <a:spcPts val="800"/>
              </a:spcBef>
              <a:defRPr sz="2408"/>
            </a:pPr>
            <a:r>
              <a:rPr lang="fi-FI" dirty="0"/>
              <a:t>Järjestöt ovat tunnistaneet työn tekemisten tapojen muutokset. Tukea tarvitaan muutosprosessien valmisteluun, toteutukseen ja investointeihin.</a:t>
            </a:r>
          </a:p>
          <a:p>
            <a:pPr marL="495300" lvl="1" indent="0" defTabSz="786384">
              <a:spcBef>
                <a:spcPts val="800"/>
              </a:spcBef>
              <a:buNone/>
              <a:defRPr sz="2408"/>
            </a:pPr>
            <a:endParaRPr lang="fi-FI" dirty="0"/>
          </a:p>
          <a:p>
            <a:pPr marL="0" indent="0" defTabSz="786384">
              <a:spcBef>
                <a:spcPts val="500"/>
              </a:spcBef>
              <a:buNone/>
              <a:defRPr sz="1806" b="1" i="1"/>
            </a:pPr>
            <a:r>
              <a:rPr lang="fi-FI" dirty="0"/>
              <a:t>SOSTE </a:t>
            </a:r>
            <a:r>
              <a:rPr lang="fi-FI" sz="1806" b="1" i="1" dirty="0"/>
              <a:t>esittää, että järjestöjä tuetaan kansallisten ja alueellisten tukipalvelujen yhteistoiminnan kehittämisessä, sekä niihin liittyvissä investoinneissa. Lisäksi järjestöjä tuetaan uudistamaan </a:t>
            </a:r>
            <a:r>
              <a:rPr lang="fi-FI" dirty="0"/>
              <a:t>toimitilaratkaisujaan ja mahdollistetaan yhteistyötä toimitilojen käytössä.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Kiito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VAG Rounded Std Bold"/>
                <a:ea typeface="VAG Rounded Std Bold"/>
                <a:cs typeface="VAG Rounded Std Bold"/>
                <a:sym typeface="VAG Rounded Std Bold"/>
              </a:defRPr>
            </a:lvl1pPr>
          </a:lstStyle>
          <a:p>
            <a:r>
              <a:t>Kiitos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5_Mukautettu suunnittelumalli">
  <a:themeElements>
    <a:clrScheme name="5_Mukautettu suunnittelumalli">
      <a:dk1>
        <a:srgbClr val="000000"/>
      </a:dk1>
      <a:lt1>
        <a:srgbClr val="F2F2F2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5_Mukautettu suunnittelumalli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5_Mukautettu suunnittelumall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5_Mukautettu suunnittelumalli">
  <a:themeElements>
    <a:clrScheme name="5_Mukautettu suunnittelumalli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5_Mukautettu suunnittelumalli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5_Mukautettu suunnittelumall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1844</TotalTime>
  <Words>431</Words>
  <Application>Microsoft Office PowerPoint</Application>
  <PresentationFormat>Laajakuva</PresentationFormat>
  <Paragraphs>40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2" baseType="lpstr">
      <vt:lpstr>Arial</vt:lpstr>
      <vt:lpstr>Calibri</vt:lpstr>
      <vt:lpstr>Georgia</vt:lpstr>
      <vt:lpstr>VAG Rounded Std Bold</vt:lpstr>
      <vt:lpstr>VAG Rounded Std Thin</vt:lpstr>
      <vt:lpstr>5_Mukautettu suunnittelumalli</vt:lpstr>
      <vt:lpstr> SOSTE esittää järjestöille tukea ja apua rakenteellisiin muutoksiin</vt:lpstr>
      <vt:lpstr>Tuetaan apua tarvitsevia ja rakenteellisia muutoksia</vt:lpstr>
      <vt:lpstr>Avun ja tuen tehostamiseen 40%</vt:lpstr>
      <vt:lpstr>Digitalisaatioon ja tietoturvaan 20 %</vt:lpstr>
      <vt:lpstr>Tukipalvelut ja toimitilaratkaisut 40 %</vt:lpstr>
      <vt:lpstr>Kiitos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SOSTEN esitys suunnitelmaksi siirtymävaiheen jakamattomien avustusten (RAY) käytöstä vuosina 2022–2025 terveyden ja sosiaalisen hyvinvoinnin edistämiseen</dc:title>
  <dc:creator>Sami Liukkonen</dc:creator>
  <cp:lastModifiedBy>Sami</cp:lastModifiedBy>
  <cp:revision>17</cp:revision>
  <dcterms:modified xsi:type="dcterms:W3CDTF">2022-01-25T08:04:03Z</dcterms:modified>
</cp:coreProperties>
</file>