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744" r:id="rId5"/>
    <p:sldMasterId id="2147483752" r:id="rId6"/>
  </p:sldMasterIdLst>
  <p:notesMasterIdLst>
    <p:notesMasterId r:id="rId13"/>
  </p:notesMasterIdLst>
  <p:handoutMasterIdLst>
    <p:handoutMasterId r:id="rId14"/>
  </p:handoutMasterIdLst>
  <p:sldIdLst>
    <p:sldId id="361" r:id="rId7"/>
    <p:sldId id="363" r:id="rId8"/>
    <p:sldId id="366" r:id="rId9"/>
    <p:sldId id="365" r:id="rId10"/>
    <p:sldId id="364" r:id="rId11"/>
    <p:sldId id="259" r:id="rId12"/>
  </p:sldIdLst>
  <p:sldSz cx="9144000" cy="5143500" type="screen16x9"/>
  <p:notesSz cx="9144000" cy="6858000"/>
  <p:embeddedFontLst>
    <p:embeddedFont>
      <p:font typeface="Calibri" panose="020F0502020204030204" pitchFamily="34" charset="0"/>
      <p:regular r:id="rId15"/>
      <p:bold r:id="rId16"/>
      <p:italic r:id="rId17"/>
      <p:boldItalic r:id="rId18"/>
    </p:embeddedFont>
    <p:embeddedFont>
      <p:font typeface="Ivar Display SemiBold" panose="00000700000000000000" charset="0"/>
      <p:regular r:id="rId19"/>
      <p:bold r:id="rId20"/>
      <p:italic r:id="rId21"/>
      <p:boldItalic r:id="rId22"/>
    </p:embeddedFont>
    <p:embeddedFont>
      <p:font typeface="Poppins" panose="020B0604020202020204" charset="0"/>
      <p:regular r:id="rId23"/>
      <p:bold r:id="rId24"/>
      <p:italic r:id="rId25"/>
      <p:boldItalic r:id="rId26"/>
    </p:embeddedFont>
    <p:embeddedFont>
      <p:font typeface="Poppins Light" panose="020B0604020202020204" charset="0"/>
      <p:regular r:id="rId27"/>
      <p:italic r:id="rId28"/>
    </p:embeddedFont>
  </p:embeddedFontLst>
  <p:defaultTextStyle>
    <a:defPPr>
      <a:defRPr lang="fi-FI"/>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ona Reinikainen" initials="IR" lastIdx="1" clrIdx="0">
    <p:extLst>
      <p:ext uri="{19B8F6BF-5375-455C-9EA6-DF929625EA0E}">
        <p15:presenceInfo xmlns:p15="http://schemas.microsoft.com/office/powerpoint/2012/main" userId="S::ilona.reinikainen@itla.fi::2a60fbe5-7fa4-4052-b0a6-2eab4bfeaa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92D30"/>
    <a:srgbClr val="32A2DB"/>
    <a:srgbClr val="F9EC00"/>
    <a:srgbClr val="00B159"/>
    <a:srgbClr val="DA2031"/>
    <a:srgbClr val="D7CEC4"/>
    <a:srgbClr val="CCDB00"/>
    <a:srgbClr val="4E57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43482A-32C5-4849-AE37-EB0F5EE6D869}" v="237" dt="2023-09-11T06:50:24.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4.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po Hiilamo" userId="68cc04c8-630a-4863-be89-fd2cfb234a14" providerId="ADAL" clId="{8843482A-32C5-4849-AE37-EB0F5EE6D869}"/>
    <pc:docChg chg="undo redo custSel addSld modSld">
      <pc:chgData name="Aapo Hiilamo" userId="68cc04c8-630a-4863-be89-fd2cfb234a14" providerId="ADAL" clId="{8843482A-32C5-4849-AE37-EB0F5EE6D869}" dt="2023-09-11T06:50:24.178" v="463" actId="20577"/>
      <pc:docMkLst>
        <pc:docMk/>
      </pc:docMkLst>
      <pc:sldChg chg="modSp mod">
        <pc:chgData name="Aapo Hiilamo" userId="68cc04c8-630a-4863-be89-fd2cfb234a14" providerId="ADAL" clId="{8843482A-32C5-4849-AE37-EB0F5EE6D869}" dt="2023-09-08T11:56:06.306" v="73" actId="27636"/>
        <pc:sldMkLst>
          <pc:docMk/>
          <pc:sldMk cId="0" sldId="259"/>
        </pc:sldMkLst>
        <pc:spChg chg="mod">
          <ac:chgData name="Aapo Hiilamo" userId="68cc04c8-630a-4863-be89-fd2cfb234a14" providerId="ADAL" clId="{8843482A-32C5-4849-AE37-EB0F5EE6D869}" dt="2023-09-08T11:56:06.306" v="73" actId="27636"/>
          <ac:spMkLst>
            <pc:docMk/>
            <pc:sldMk cId="0" sldId="259"/>
            <ac:spMk id="11" creationId="{EFF57B44-EF0D-1E41-BF22-D8F9DB70C6D3}"/>
          </ac:spMkLst>
        </pc:spChg>
      </pc:sldChg>
      <pc:sldChg chg="modSp mod modNotesTx">
        <pc:chgData name="Aapo Hiilamo" userId="68cc04c8-630a-4863-be89-fd2cfb234a14" providerId="ADAL" clId="{8843482A-32C5-4849-AE37-EB0F5EE6D869}" dt="2023-09-11T06:44:59.350" v="339" actId="27636"/>
        <pc:sldMkLst>
          <pc:docMk/>
          <pc:sldMk cId="3237468452" sldId="363"/>
        </pc:sldMkLst>
        <pc:spChg chg="mod">
          <ac:chgData name="Aapo Hiilamo" userId="68cc04c8-630a-4863-be89-fd2cfb234a14" providerId="ADAL" clId="{8843482A-32C5-4849-AE37-EB0F5EE6D869}" dt="2023-09-11T06:44:59.350" v="339" actId="27636"/>
          <ac:spMkLst>
            <pc:docMk/>
            <pc:sldMk cId="3237468452" sldId="363"/>
            <ac:spMk id="3" creationId="{F75A334E-2D19-5641-18BB-F0C4068ED1F4}"/>
          </ac:spMkLst>
        </pc:spChg>
      </pc:sldChg>
      <pc:sldChg chg="modSp mod modNotesTx">
        <pc:chgData name="Aapo Hiilamo" userId="68cc04c8-630a-4863-be89-fd2cfb234a14" providerId="ADAL" clId="{8843482A-32C5-4849-AE37-EB0F5EE6D869}" dt="2023-09-10T18:59:26.569" v="233"/>
        <pc:sldMkLst>
          <pc:docMk/>
          <pc:sldMk cId="3116516556" sldId="364"/>
        </pc:sldMkLst>
        <pc:spChg chg="mod">
          <ac:chgData name="Aapo Hiilamo" userId="68cc04c8-630a-4863-be89-fd2cfb234a14" providerId="ADAL" clId="{8843482A-32C5-4849-AE37-EB0F5EE6D869}" dt="2023-09-10T18:29:28.021" v="208" actId="20577"/>
          <ac:spMkLst>
            <pc:docMk/>
            <pc:sldMk cId="3116516556" sldId="364"/>
            <ac:spMk id="3" creationId="{2D0A1D68-5703-9D85-9C97-A61898998013}"/>
          </ac:spMkLst>
        </pc:spChg>
      </pc:sldChg>
      <pc:sldChg chg="addSp delSp modSp mod">
        <pc:chgData name="Aapo Hiilamo" userId="68cc04c8-630a-4863-be89-fd2cfb234a14" providerId="ADAL" clId="{8843482A-32C5-4849-AE37-EB0F5EE6D869}" dt="2023-09-11T06:50:24.178" v="463" actId="20577"/>
        <pc:sldMkLst>
          <pc:docMk/>
          <pc:sldMk cId="764380593" sldId="365"/>
        </pc:sldMkLst>
        <pc:spChg chg="mod">
          <ac:chgData name="Aapo Hiilamo" userId="68cc04c8-630a-4863-be89-fd2cfb234a14" providerId="ADAL" clId="{8843482A-32C5-4849-AE37-EB0F5EE6D869}" dt="2023-09-11T06:50:24.178" v="463" actId="20577"/>
          <ac:spMkLst>
            <pc:docMk/>
            <pc:sldMk cId="764380593" sldId="365"/>
            <ac:spMk id="2" creationId="{A33446B5-1E00-4F8D-123D-392CBD742BAD}"/>
          </ac:spMkLst>
        </pc:spChg>
        <pc:spChg chg="add mod">
          <ac:chgData name="Aapo Hiilamo" userId="68cc04c8-630a-4863-be89-fd2cfb234a14" providerId="ADAL" clId="{8843482A-32C5-4849-AE37-EB0F5EE6D869}" dt="2023-09-11T06:49:33.040" v="434" actId="1076"/>
          <ac:spMkLst>
            <pc:docMk/>
            <pc:sldMk cId="764380593" sldId="365"/>
            <ac:spMk id="3" creationId="{824A8113-6749-B767-F2B7-832A2FD44B9C}"/>
          </ac:spMkLst>
        </pc:spChg>
        <pc:spChg chg="mod">
          <ac:chgData name="Aapo Hiilamo" userId="68cc04c8-630a-4863-be89-fd2cfb234a14" providerId="ADAL" clId="{8843482A-32C5-4849-AE37-EB0F5EE6D869}" dt="2023-09-08T11:51:18.249" v="8" actId="403"/>
          <ac:spMkLst>
            <pc:docMk/>
            <pc:sldMk cId="764380593" sldId="365"/>
            <ac:spMk id="7" creationId="{6E16017A-15F8-E815-F2D3-5016A36ACBCC}"/>
          </ac:spMkLst>
        </pc:spChg>
        <pc:spChg chg="mod">
          <ac:chgData name="Aapo Hiilamo" userId="68cc04c8-630a-4863-be89-fd2cfb234a14" providerId="ADAL" clId="{8843482A-32C5-4849-AE37-EB0F5EE6D869}" dt="2023-09-08T11:51:18.249" v="8" actId="403"/>
          <ac:spMkLst>
            <pc:docMk/>
            <pc:sldMk cId="764380593" sldId="365"/>
            <ac:spMk id="9" creationId="{03CACAC5-F971-B61D-D05A-54AC3FB51A54}"/>
          </ac:spMkLst>
        </pc:spChg>
        <pc:spChg chg="mod">
          <ac:chgData name="Aapo Hiilamo" userId="68cc04c8-630a-4863-be89-fd2cfb234a14" providerId="ADAL" clId="{8843482A-32C5-4849-AE37-EB0F5EE6D869}" dt="2023-09-08T11:51:18.249" v="8" actId="403"/>
          <ac:spMkLst>
            <pc:docMk/>
            <pc:sldMk cId="764380593" sldId="365"/>
            <ac:spMk id="10" creationId="{4723B2DB-D20D-D0D4-90F0-CEBC766E8377}"/>
          </ac:spMkLst>
        </pc:spChg>
        <pc:spChg chg="mod">
          <ac:chgData name="Aapo Hiilamo" userId="68cc04c8-630a-4863-be89-fd2cfb234a14" providerId="ADAL" clId="{8843482A-32C5-4849-AE37-EB0F5EE6D869}" dt="2023-09-08T11:51:18.249" v="8" actId="403"/>
          <ac:spMkLst>
            <pc:docMk/>
            <pc:sldMk cId="764380593" sldId="365"/>
            <ac:spMk id="11" creationId="{DC723618-094F-31EB-7323-288ABFE20126}"/>
          </ac:spMkLst>
        </pc:spChg>
        <pc:spChg chg="mod">
          <ac:chgData name="Aapo Hiilamo" userId="68cc04c8-630a-4863-be89-fd2cfb234a14" providerId="ADAL" clId="{8843482A-32C5-4849-AE37-EB0F5EE6D869}" dt="2023-09-08T11:51:18.249" v="8" actId="403"/>
          <ac:spMkLst>
            <pc:docMk/>
            <pc:sldMk cId="764380593" sldId="365"/>
            <ac:spMk id="12" creationId="{84A3B690-4E0F-F608-BD6C-D3A11D12E2DB}"/>
          </ac:spMkLst>
        </pc:spChg>
        <pc:spChg chg="mod">
          <ac:chgData name="Aapo Hiilamo" userId="68cc04c8-630a-4863-be89-fd2cfb234a14" providerId="ADAL" clId="{8843482A-32C5-4849-AE37-EB0F5EE6D869}" dt="2023-09-08T11:51:18.249" v="8" actId="403"/>
          <ac:spMkLst>
            <pc:docMk/>
            <pc:sldMk cId="764380593" sldId="365"/>
            <ac:spMk id="13" creationId="{19C83D37-3865-6C52-BD09-D1DF16A6E18B}"/>
          </ac:spMkLst>
        </pc:spChg>
        <pc:spChg chg="mod">
          <ac:chgData name="Aapo Hiilamo" userId="68cc04c8-630a-4863-be89-fd2cfb234a14" providerId="ADAL" clId="{8843482A-32C5-4849-AE37-EB0F5EE6D869}" dt="2023-09-08T11:51:18.249" v="8" actId="403"/>
          <ac:spMkLst>
            <pc:docMk/>
            <pc:sldMk cId="764380593" sldId="365"/>
            <ac:spMk id="14" creationId="{99D00942-7069-C111-6241-A31AD4B9D5BB}"/>
          </ac:spMkLst>
        </pc:spChg>
        <pc:spChg chg="mod">
          <ac:chgData name="Aapo Hiilamo" userId="68cc04c8-630a-4863-be89-fd2cfb234a14" providerId="ADAL" clId="{8843482A-32C5-4849-AE37-EB0F5EE6D869}" dt="2023-09-08T11:51:18.249" v="8" actId="403"/>
          <ac:spMkLst>
            <pc:docMk/>
            <pc:sldMk cId="764380593" sldId="365"/>
            <ac:spMk id="15" creationId="{038CFA28-5F0E-4DCC-B39E-1AAB62959C31}"/>
          </ac:spMkLst>
        </pc:spChg>
        <pc:spChg chg="mod">
          <ac:chgData name="Aapo Hiilamo" userId="68cc04c8-630a-4863-be89-fd2cfb234a14" providerId="ADAL" clId="{8843482A-32C5-4849-AE37-EB0F5EE6D869}" dt="2023-09-08T11:51:18.249" v="8" actId="403"/>
          <ac:spMkLst>
            <pc:docMk/>
            <pc:sldMk cId="764380593" sldId="365"/>
            <ac:spMk id="16" creationId="{7244CC0D-E95F-A1F4-44FC-17A72A30B478}"/>
          </ac:spMkLst>
        </pc:spChg>
        <pc:spChg chg="mod">
          <ac:chgData name="Aapo Hiilamo" userId="68cc04c8-630a-4863-be89-fd2cfb234a14" providerId="ADAL" clId="{8843482A-32C5-4849-AE37-EB0F5EE6D869}" dt="2023-09-08T11:51:18.249" v="8" actId="403"/>
          <ac:spMkLst>
            <pc:docMk/>
            <pc:sldMk cId="764380593" sldId="365"/>
            <ac:spMk id="17" creationId="{7C7D9873-77A9-B0D6-FEFA-57B20F7BCDDF}"/>
          </ac:spMkLst>
        </pc:spChg>
        <pc:spChg chg="mod">
          <ac:chgData name="Aapo Hiilamo" userId="68cc04c8-630a-4863-be89-fd2cfb234a14" providerId="ADAL" clId="{8843482A-32C5-4849-AE37-EB0F5EE6D869}" dt="2023-09-08T11:51:18.249" v="8" actId="403"/>
          <ac:spMkLst>
            <pc:docMk/>
            <pc:sldMk cId="764380593" sldId="365"/>
            <ac:spMk id="18" creationId="{902DA9D5-D5EA-BC4B-7275-BE807BDBB30C}"/>
          </ac:spMkLst>
        </pc:spChg>
        <pc:spChg chg="mod">
          <ac:chgData name="Aapo Hiilamo" userId="68cc04c8-630a-4863-be89-fd2cfb234a14" providerId="ADAL" clId="{8843482A-32C5-4849-AE37-EB0F5EE6D869}" dt="2023-09-08T11:51:18.249" v="8" actId="403"/>
          <ac:spMkLst>
            <pc:docMk/>
            <pc:sldMk cId="764380593" sldId="365"/>
            <ac:spMk id="19" creationId="{0EE9D4C1-3FC0-6595-9D33-FEE8E5FA3CE0}"/>
          </ac:spMkLst>
        </pc:spChg>
        <pc:spChg chg="mod">
          <ac:chgData name="Aapo Hiilamo" userId="68cc04c8-630a-4863-be89-fd2cfb234a14" providerId="ADAL" clId="{8843482A-32C5-4849-AE37-EB0F5EE6D869}" dt="2023-09-08T11:51:18.249" v="8" actId="403"/>
          <ac:spMkLst>
            <pc:docMk/>
            <pc:sldMk cId="764380593" sldId="365"/>
            <ac:spMk id="20" creationId="{7B639390-ADF9-C322-E98A-E9BDCE85EF93}"/>
          </ac:spMkLst>
        </pc:spChg>
        <pc:spChg chg="mod">
          <ac:chgData name="Aapo Hiilamo" userId="68cc04c8-630a-4863-be89-fd2cfb234a14" providerId="ADAL" clId="{8843482A-32C5-4849-AE37-EB0F5EE6D869}" dt="2023-09-08T11:51:18.249" v="8" actId="403"/>
          <ac:spMkLst>
            <pc:docMk/>
            <pc:sldMk cId="764380593" sldId="365"/>
            <ac:spMk id="21" creationId="{E4843B44-AFDB-5362-D22D-9251B1A1A469}"/>
          </ac:spMkLst>
        </pc:spChg>
        <pc:spChg chg="mod">
          <ac:chgData name="Aapo Hiilamo" userId="68cc04c8-630a-4863-be89-fd2cfb234a14" providerId="ADAL" clId="{8843482A-32C5-4849-AE37-EB0F5EE6D869}" dt="2023-09-08T11:51:18.249" v="8" actId="403"/>
          <ac:spMkLst>
            <pc:docMk/>
            <pc:sldMk cId="764380593" sldId="365"/>
            <ac:spMk id="22" creationId="{223D3CCE-CEEE-72F3-E9BD-AD13BE3137E4}"/>
          </ac:spMkLst>
        </pc:spChg>
        <pc:spChg chg="mod">
          <ac:chgData name="Aapo Hiilamo" userId="68cc04c8-630a-4863-be89-fd2cfb234a14" providerId="ADAL" clId="{8843482A-32C5-4849-AE37-EB0F5EE6D869}" dt="2023-09-08T11:51:18.249" v="8" actId="403"/>
          <ac:spMkLst>
            <pc:docMk/>
            <pc:sldMk cId="764380593" sldId="365"/>
            <ac:spMk id="23" creationId="{76A271D7-AE72-6746-D266-EE270CAC0597}"/>
          </ac:spMkLst>
        </pc:spChg>
        <pc:spChg chg="mod">
          <ac:chgData name="Aapo Hiilamo" userId="68cc04c8-630a-4863-be89-fd2cfb234a14" providerId="ADAL" clId="{8843482A-32C5-4849-AE37-EB0F5EE6D869}" dt="2023-09-08T11:51:18.249" v="8" actId="403"/>
          <ac:spMkLst>
            <pc:docMk/>
            <pc:sldMk cId="764380593" sldId="365"/>
            <ac:spMk id="24" creationId="{BEA2A3AA-7EB5-BDA5-0853-FB4CD43222EE}"/>
          </ac:spMkLst>
        </pc:spChg>
        <pc:spChg chg="mod">
          <ac:chgData name="Aapo Hiilamo" userId="68cc04c8-630a-4863-be89-fd2cfb234a14" providerId="ADAL" clId="{8843482A-32C5-4849-AE37-EB0F5EE6D869}" dt="2023-09-08T11:51:18.249" v="8" actId="403"/>
          <ac:spMkLst>
            <pc:docMk/>
            <pc:sldMk cId="764380593" sldId="365"/>
            <ac:spMk id="25" creationId="{760B560A-B631-B53E-1803-B6991F6EEAAB}"/>
          </ac:spMkLst>
        </pc:spChg>
        <pc:spChg chg="mod">
          <ac:chgData name="Aapo Hiilamo" userId="68cc04c8-630a-4863-be89-fd2cfb234a14" providerId="ADAL" clId="{8843482A-32C5-4849-AE37-EB0F5EE6D869}" dt="2023-09-08T11:51:18.249" v="8" actId="403"/>
          <ac:spMkLst>
            <pc:docMk/>
            <pc:sldMk cId="764380593" sldId="365"/>
            <ac:spMk id="26" creationId="{D8A29261-398C-3BCC-DE79-CAF95FE32E8F}"/>
          </ac:spMkLst>
        </pc:spChg>
        <pc:spChg chg="mod">
          <ac:chgData name="Aapo Hiilamo" userId="68cc04c8-630a-4863-be89-fd2cfb234a14" providerId="ADAL" clId="{8843482A-32C5-4849-AE37-EB0F5EE6D869}" dt="2023-09-08T11:51:18.249" v="8" actId="403"/>
          <ac:spMkLst>
            <pc:docMk/>
            <pc:sldMk cId="764380593" sldId="365"/>
            <ac:spMk id="27" creationId="{EF95DD3C-635B-5312-32AB-865D89C2BF7A}"/>
          </ac:spMkLst>
        </pc:spChg>
        <pc:spChg chg="mod">
          <ac:chgData name="Aapo Hiilamo" userId="68cc04c8-630a-4863-be89-fd2cfb234a14" providerId="ADAL" clId="{8843482A-32C5-4849-AE37-EB0F5EE6D869}" dt="2023-09-08T11:51:18.249" v="8" actId="403"/>
          <ac:spMkLst>
            <pc:docMk/>
            <pc:sldMk cId="764380593" sldId="365"/>
            <ac:spMk id="28" creationId="{E3C57CEA-A65C-CBA7-1B0B-27591AF6727E}"/>
          </ac:spMkLst>
        </pc:spChg>
        <pc:spChg chg="mod">
          <ac:chgData name="Aapo Hiilamo" userId="68cc04c8-630a-4863-be89-fd2cfb234a14" providerId="ADAL" clId="{8843482A-32C5-4849-AE37-EB0F5EE6D869}" dt="2023-09-08T11:51:18.249" v="8" actId="403"/>
          <ac:spMkLst>
            <pc:docMk/>
            <pc:sldMk cId="764380593" sldId="365"/>
            <ac:spMk id="29" creationId="{3DFA036A-5544-B584-1D3D-6DB18E620CF4}"/>
          </ac:spMkLst>
        </pc:spChg>
        <pc:spChg chg="mod">
          <ac:chgData name="Aapo Hiilamo" userId="68cc04c8-630a-4863-be89-fd2cfb234a14" providerId="ADAL" clId="{8843482A-32C5-4849-AE37-EB0F5EE6D869}" dt="2023-09-08T11:51:18.249" v="8" actId="403"/>
          <ac:spMkLst>
            <pc:docMk/>
            <pc:sldMk cId="764380593" sldId="365"/>
            <ac:spMk id="30" creationId="{187A14CC-0E39-038E-3F16-19ED3658351A}"/>
          </ac:spMkLst>
        </pc:spChg>
        <pc:spChg chg="mod">
          <ac:chgData name="Aapo Hiilamo" userId="68cc04c8-630a-4863-be89-fd2cfb234a14" providerId="ADAL" clId="{8843482A-32C5-4849-AE37-EB0F5EE6D869}" dt="2023-09-08T11:51:18.249" v="8" actId="403"/>
          <ac:spMkLst>
            <pc:docMk/>
            <pc:sldMk cId="764380593" sldId="365"/>
            <ac:spMk id="31" creationId="{163749F0-47F4-5C51-A467-70311BCB5124}"/>
          </ac:spMkLst>
        </pc:spChg>
        <pc:spChg chg="mod">
          <ac:chgData name="Aapo Hiilamo" userId="68cc04c8-630a-4863-be89-fd2cfb234a14" providerId="ADAL" clId="{8843482A-32C5-4849-AE37-EB0F5EE6D869}" dt="2023-09-08T11:51:18.249" v="8" actId="403"/>
          <ac:spMkLst>
            <pc:docMk/>
            <pc:sldMk cId="764380593" sldId="365"/>
            <ac:spMk id="32" creationId="{F7B1CB63-3ACC-924E-53EF-40192CCE967F}"/>
          </ac:spMkLst>
        </pc:spChg>
        <pc:spChg chg="mod">
          <ac:chgData name="Aapo Hiilamo" userId="68cc04c8-630a-4863-be89-fd2cfb234a14" providerId="ADAL" clId="{8843482A-32C5-4849-AE37-EB0F5EE6D869}" dt="2023-09-08T11:51:18.249" v="8" actId="403"/>
          <ac:spMkLst>
            <pc:docMk/>
            <pc:sldMk cId="764380593" sldId="365"/>
            <ac:spMk id="33" creationId="{79C7348B-CEDC-4B64-A6A5-9E9DF9EFB5A0}"/>
          </ac:spMkLst>
        </pc:spChg>
        <pc:spChg chg="mod">
          <ac:chgData name="Aapo Hiilamo" userId="68cc04c8-630a-4863-be89-fd2cfb234a14" providerId="ADAL" clId="{8843482A-32C5-4849-AE37-EB0F5EE6D869}" dt="2023-09-08T11:51:18.249" v="8" actId="403"/>
          <ac:spMkLst>
            <pc:docMk/>
            <pc:sldMk cId="764380593" sldId="365"/>
            <ac:spMk id="34" creationId="{3C9FB62E-B99D-43F7-4803-9148E069A93C}"/>
          </ac:spMkLst>
        </pc:spChg>
        <pc:spChg chg="mod">
          <ac:chgData name="Aapo Hiilamo" userId="68cc04c8-630a-4863-be89-fd2cfb234a14" providerId="ADAL" clId="{8843482A-32C5-4849-AE37-EB0F5EE6D869}" dt="2023-09-08T11:51:18.249" v="8" actId="403"/>
          <ac:spMkLst>
            <pc:docMk/>
            <pc:sldMk cId="764380593" sldId="365"/>
            <ac:spMk id="35" creationId="{5EA065F8-5B93-F51D-E84C-B6F7AA87F720}"/>
          </ac:spMkLst>
        </pc:spChg>
        <pc:spChg chg="mod">
          <ac:chgData name="Aapo Hiilamo" userId="68cc04c8-630a-4863-be89-fd2cfb234a14" providerId="ADAL" clId="{8843482A-32C5-4849-AE37-EB0F5EE6D869}" dt="2023-09-08T11:51:18.249" v="8" actId="403"/>
          <ac:spMkLst>
            <pc:docMk/>
            <pc:sldMk cId="764380593" sldId="365"/>
            <ac:spMk id="36" creationId="{BE9E2A8F-D064-82E3-2DB4-9B8FC1EA57BA}"/>
          </ac:spMkLst>
        </pc:spChg>
        <pc:spChg chg="mod">
          <ac:chgData name="Aapo Hiilamo" userId="68cc04c8-630a-4863-be89-fd2cfb234a14" providerId="ADAL" clId="{8843482A-32C5-4849-AE37-EB0F5EE6D869}" dt="2023-09-08T11:51:18.249" v="8" actId="403"/>
          <ac:spMkLst>
            <pc:docMk/>
            <pc:sldMk cId="764380593" sldId="365"/>
            <ac:spMk id="37" creationId="{51791FA2-5233-CF8F-DD3B-2AE2B4C9CD5E}"/>
          </ac:spMkLst>
        </pc:spChg>
        <pc:spChg chg="mod">
          <ac:chgData name="Aapo Hiilamo" userId="68cc04c8-630a-4863-be89-fd2cfb234a14" providerId="ADAL" clId="{8843482A-32C5-4849-AE37-EB0F5EE6D869}" dt="2023-09-08T11:51:18.249" v="8" actId="403"/>
          <ac:spMkLst>
            <pc:docMk/>
            <pc:sldMk cId="764380593" sldId="365"/>
            <ac:spMk id="38" creationId="{ACC97D6D-D99F-375D-2B4F-7B5DBA104870}"/>
          </ac:spMkLst>
        </pc:spChg>
        <pc:spChg chg="mod">
          <ac:chgData name="Aapo Hiilamo" userId="68cc04c8-630a-4863-be89-fd2cfb234a14" providerId="ADAL" clId="{8843482A-32C5-4849-AE37-EB0F5EE6D869}" dt="2023-09-08T11:51:18.249" v="8" actId="403"/>
          <ac:spMkLst>
            <pc:docMk/>
            <pc:sldMk cId="764380593" sldId="365"/>
            <ac:spMk id="39" creationId="{C1CC1F4C-4216-CBED-6A3B-DC8AF06F1CC3}"/>
          </ac:spMkLst>
        </pc:spChg>
        <pc:spChg chg="mod">
          <ac:chgData name="Aapo Hiilamo" userId="68cc04c8-630a-4863-be89-fd2cfb234a14" providerId="ADAL" clId="{8843482A-32C5-4849-AE37-EB0F5EE6D869}" dt="2023-09-08T11:51:18.249" v="8" actId="403"/>
          <ac:spMkLst>
            <pc:docMk/>
            <pc:sldMk cId="764380593" sldId="365"/>
            <ac:spMk id="40" creationId="{60042C61-CFF9-CA51-6357-6CA840CB8E90}"/>
          </ac:spMkLst>
        </pc:spChg>
        <pc:spChg chg="mod">
          <ac:chgData name="Aapo Hiilamo" userId="68cc04c8-630a-4863-be89-fd2cfb234a14" providerId="ADAL" clId="{8843482A-32C5-4849-AE37-EB0F5EE6D869}" dt="2023-09-08T11:51:18.249" v="8" actId="403"/>
          <ac:spMkLst>
            <pc:docMk/>
            <pc:sldMk cId="764380593" sldId="365"/>
            <ac:spMk id="41" creationId="{8844755F-7C8D-F5FF-66F8-17BF9C887EA2}"/>
          </ac:spMkLst>
        </pc:spChg>
        <pc:spChg chg="mod">
          <ac:chgData name="Aapo Hiilamo" userId="68cc04c8-630a-4863-be89-fd2cfb234a14" providerId="ADAL" clId="{8843482A-32C5-4849-AE37-EB0F5EE6D869}" dt="2023-09-08T11:51:18.249" v="8" actId="403"/>
          <ac:spMkLst>
            <pc:docMk/>
            <pc:sldMk cId="764380593" sldId="365"/>
            <ac:spMk id="42" creationId="{57BC47A2-3948-7409-FF85-E8997FE4F177}"/>
          </ac:spMkLst>
        </pc:spChg>
        <pc:spChg chg="mod">
          <ac:chgData name="Aapo Hiilamo" userId="68cc04c8-630a-4863-be89-fd2cfb234a14" providerId="ADAL" clId="{8843482A-32C5-4849-AE37-EB0F5EE6D869}" dt="2023-09-08T11:51:18.249" v="8" actId="403"/>
          <ac:spMkLst>
            <pc:docMk/>
            <pc:sldMk cId="764380593" sldId="365"/>
            <ac:spMk id="43" creationId="{D55FD0C7-3EDD-E472-8089-3C8832A5826F}"/>
          </ac:spMkLst>
        </pc:spChg>
        <pc:spChg chg="mod">
          <ac:chgData name="Aapo Hiilamo" userId="68cc04c8-630a-4863-be89-fd2cfb234a14" providerId="ADAL" clId="{8843482A-32C5-4849-AE37-EB0F5EE6D869}" dt="2023-09-08T11:51:18.249" v="8" actId="403"/>
          <ac:spMkLst>
            <pc:docMk/>
            <pc:sldMk cId="764380593" sldId="365"/>
            <ac:spMk id="44" creationId="{886EF4C8-E08F-1A6E-A719-6F174A90963E}"/>
          </ac:spMkLst>
        </pc:spChg>
        <pc:spChg chg="mod">
          <ac:chgData name="Aapo Hiilamo" userId="68cc04c8-630a-4863-be89-fd2cfb234a14" providerId="ADAL" clId="{8843482A-32C5-4849-AE37-EB0F5EE6D869}" dt="2023-09-08T11:51:18.249" v="8" actId="403"/>
          <ac:spMkLst>
            <pc:docMk/>
            <pc:sldMk cId="764380593" sldId="365"/>
            <ac:spMk id="45" creationId="{950DA120-B9BA-C369-BD40-9B9B99999083}"/>
          </ac:spMkLst>
        </pc:spChg>
        <pc:spChg chg="mod">
          <ac:chgData name="Aapo Hiilamo" userId="68cc04c8-630a-4863-be89-fd2cfb234a14" providerId="ADAL" clId="{8843482A-32C5-4849-AE37-EB0F5EE6D869}" dt="2023-09-08T11:51:18.249" v="8" actId="403"/>
          <ac:spMkLst>
            <pc:docMk/>
            <pc:sldMk cId="764380593" sldId="365"/>
            <ac:spMk id="46" creationId="{AFF6E042-A59D-9C5F-225D-2C5E99056611}"/>
          </ac:spMkLst>
        </pc:spChg>
        <pc:spChg chg="mod">
          <ac:chgData name="Aapo Hiilamo" userId="68cc04c8-630a-4863-be89-fd2cfb234a14" providerId="ADAL" clId="{8843482A-32C5-4849-AE37-EB0F5EE6D869}" dt="2023-09-08T11:51:18.249" v="8" actId="403"/>
          <ac:spMkLst>
            <pc:docMk/>
            <pc:sldMk cId="764380593" sldId="365"/>
            <ac:spMk id="47" creationId="{B863A268-45D0-206F-E3C2-005AC1F2FA4E}"/>
          </ac:spMkLst>
        </pc:spChg>
        <pc:spChg chg="mod">
          <ac:chgData name="Aapo Hiilamo" userId="68cc04c8-630a-4863-be89-fd2cfb234a14" providerId="ADAL" clId="{8843482A-32C5-4849-AE37-EB0F5EE6D869}" dt="2023-09-08T11:51:18.249" v="8" actId="403"/>
          <ac:spMkLst>
            <pc:docMk/>
            <pc:sldMk cId="764380593" sldId="365"/>
            <ac:spMk id="48" creationId="{724367ED-0F91-F2BA-1663-DD008449A7E7}"/>
          </ac:spMkLst>
        </pc:spChg>
        <pc:spChg chg="mod">
          <ac:chgData name="Aapo Hiilamo" userId="68cc04c8-630a-4863-be89-fd2cfb234a14" providerId="ADAL" clId="{8843482A-32C5-4849-AE37-EB0F5EE6D869}" dt="2023-09-08T11:51:18.249" v="8" actId="403"/>
          <ac:spMkLst>
            <pc:docMk/>
            <pc:sldMk cId="764380593" sldId="365"/>
            <ac:spMk id="49" creationId="{503504A7-C48C-454F-F80A-FFE81DF44828}"/>
          </ac:spMkLst>
        </pc:spChg>
        <pc:spChg chg="mod">
          <ac:chgData name="Aapo Hiilamo" userId="68cc04c8-630a-4863-be89-fd2cfb234a14" providerId="ADAL" clId="{8843482A-32C5-4849-AE37-EB0F5EE6D869}" dt="2023-09-08T11:51:18.249" v="8" actId="403"/>
          <ac:spMkLst>
            <pc:docMk/>
            <pc:sldMk cId="764380593" sldId="365"/>
            <ac:spMk id="50" creationId="{44D7B827-F7C5-EA6C-5F45-CFB5D2779B92}"/>
          </ac:spMkLst>
        </pc:spChg>
        <pc:spChg chg="mod">
          <ac:chgData name="Aapo Hiilamo" userId="68cc04c8-630a-4863-be89-fd2cfb234a14" providerId="ADAL" clId="{8843482A-32C5-4849-AE37-EB0F5EE6D869}" dt="2023-09-08T11:51:18.249" v="8" actId="403"/>
          <ac:spMkLst>
            <pc:docMk/>
            <pc:sldMk cId="764380593" sldId="365"/>
            <ac:spMk id="51" creationId="{D95AAC24-FE30-24DC-1F2F-0513324E4185}"/>
          </ac:spMkLst>
        </pc:spChg>
        <pc:spChg chg="mod">
          <ac:chgData name="Aapo Hiilamo" userId="68cc04c8-630a-4863-be89-fd2cfb234a14" providerId="ADAL" clId="{8843482A-32C5-4849-AE37-EB0F5EE6D869}" dt="2023-09-08T11:51:18.249" v="8" actId="403"/>
          <ac:spMkLst>
            <pc:docMk/>
            <pc:sldMk cId="764380593" sldId="365"/>
            <ac:spMk id="52" creationId="{127F12ED-5A22-A065-5D0B-20D2A56D2B98}"/>
          </ac:spMkLst>
        </pc:spChg>
        <pc:spChg chg="mod">
          <ac:chgData name="Aapo Hiilamo" userId="68cc04c8-630a-4863-be89-fd2cfb234a14" providerId="ADAL" clId="{8843482A-32C5-4849-AE37-EB0F5EE6D869}" dt="2023-09-08T11:51:18.249" v="8" actId="403"/>
          <ac:spMkLst>
            <pc:docMk/>
            <pc:sldMk cId="764380593" sldId="365"/>
            <ac:spMk id="53" creationId="{4BC0EE61-73F1-278D-62D4-6575F19F0E36}"/>
          </ac:spMkLst>
        </pc:spChg>
        <pc:spChg chg="mod">
          <ac:chgData name="Aapo Hiilamo" userId="68cc04c8-630a-4863-be89-fd2cfb234a14" providerId="ADAL" clId="{8843482A-32C5-4849-AE37-EB0F5EE6D869}" dt="2023-09-08T11:51:18.249" v="8" actId="403"/>
          <ac:spMkLst>
            <pc:docMk/>
            <pc:sldMk cId="764380593" sldId="365"/>
            <ac:spMk id="54" creationId="{DF85D08F-E8F8-F9E3-7A3F-56163EA72E02}"/>
          </ac:spMkLst>
        </pc:spChg>
        <pc:spChg chg="mod">
          <ac:chgData name="Aapo Hiilamo" userId="68cc04c8-630a-4863-be89-fd2cfb234a14" providerId="ADAL" clId="{8843482A-32C5-4849-AE37-EB0F5EE6D869}" dt="2023-09-08T11:51:38.107" v="14" actId="20577"/>
          <ac:spMkLst>
            <pc:docMk/>
            <pc:sldMk cId="764380593" sldId="365"/>
            <ac:spMk id="55" creationId="{140DFE07-33B3-87D0-D255-B1BEE1F20E1D}"/>
          </ac:spMkLst>
        </pc:spChg>
        <pc:spChg chg="mod">
          <ac:chgData name="Aapo Hiilamo" userId="68cc04c8-630a-4863-be89-fd2cfb234a14" providerId="ADAL" clId="{8843482A-32C5-4849-AE37-EB0F5EE6D869}" dt="2023-09-08T11:51:18.249" v="8" actId="403"/>
          <ac:spMkLst>
            <pc:docMk/>
            <pc:sldMk cId="764380593" sldId="365"/>
            <ac:spMk id="56" creationId="{268AFFC8-BA21-8A69-511E-DFBC99E9D273}"/>
          </ac:spMkLst>
        </pc:spChg>
        <pc:spChg chg="mod">
          <ac:chgData name="Aapo Hiilamo" userId="68cc04c8-630a-4863-be89-fd2cfb234a14" providerId="ADAL" clId="{8843482A-32C5-4849-AE37-EB0F5EE6D869}" dt="2023-09-08T11:51:18.249" v="8" actId="403"/>
          <ac:spMkLst>
            <pc:docMk/>
            <pc:sldMk cId="764380593" sldId="365"/>
            <ac:spMk id="57" creationId="{F6BC7D5F-0305-A68B-5E95-32FEB6AF581D}"/>
          </ac:spMkLst>
        </pc:spChg>
        <pc:spChg chg="mod">
          <ac:chgData name="Aapo Hiilamo" userId="68cc04c8-630a-4863-be89-fd2cfb234a14" providerId="ADAL" clId="{8843482A-32C5-4849-AE37-EB0F5EE6D869}" dt="2023-09-08T11:51:18.249" v="8" actId="403"/>
          <ac:spMkLst>
            <pc:docMk/>
            <pc:sldMk cId="764380593" sldId="365"/>
            <ac:spMk id="58" creationId="{67E5AD6D-7E66-3263-6EA7-5C447948D850}"/>
          </ac:spMkLst>
        </pc:spChg>
        <pc:spChg chg="mod">
          <ac:chgData name="Aapo Hiilamo" userId="68cc04c8-630a-4863-be89-fd2cfb234a14" providerId="ADAL" clId="{8843482A-32C5-4849-AE37-EB0F5EE6D869}" dt="2023-09-08T11:51:18.249" v="8" actId="403"/>
          <ac:spMkLst>
            <pc:docMk/>
            <pc:sldMk cId="764380593" sldId="365"/>
            <ac:spMk id="59" creationId="{3E0AC981-6723-2B81-A898-D5BAA737D00F}"/>
          </ac:spMkLst>
        </pc:spChg>
        <pc:spChg chg="mod">
          <ac:chgData name="Aapo Hiilamo" userId="68cc04c8-630a-4863-be89-fd2cfb234a14" providerId="ADAL" clId="{8843482A-32C5-4849-AE37-EB0F5EE6D869}" dt="2023-09-08T11:51:18.249" v="8" actId="403"/>
          <ac:spMkLst>
            <pc:docMk/>
            <pc:sldMk cId="764380593" sldId="365"/>
            <ac:spMk id="60" creationId="{177B3FF8-D8AF-7094-5857-D0DE9C2E0F3D}"/>
          </ac:spMkLst>
        </pc:spChg>
        <pc:spChg chg="mod">
          <ac:chgData name="Aapo Hiilamo" userId="68cc04c8-630a-4863-be89-fd2cfb234a14" providerId="ADAL" clId="{8843482A-32C5-4849-AE37-EB0F5EE6D869}" dt="2023-09-08T11:51:18.249" v="8" actId="403"/>
          <ac:spMkLst>
            <pc:docMk/>
            <pc:sldMk cId="764380593" sldId="365"/>
            <ac:spMk id="61" creationId="{AE30799C-2FF9-E304-8198-525E3B6ACB1D}"/>
          </ac:spMkLst>
        </pc:spChg>
        <pc:spChg chg="mod">
          <ac:chgData name="Aapo Hiilamo" userId="68cc04c8-630a-4863-be89-fd2cfb234a14" providerId="ADAL" clId="{8843482A-32C5-4849-AE37-EB0F5EE6D869}" dt="2023-09-08T11:51:18.249" v="8" actId="403"/>
          <ac:spMkLst>
            <pc:docMk/>
            <pc:sldMk cId="764380593" sldId="365"/>
            <ac:spMk id="62" creationId="{A6655004-B348-49D9-B11A-B069AB3E6583}"/>
          </ac:spMkLst>
        </pc:spChg>
        <pc:spChg chg="mod">
          <ac:chgData name="Aapo Hiilamo" userId="68cc04c8-630a-4863-be89-fd2cfb234a14" providerId="ADAL" clId="{8843482A-32C5-4849-AE37-EB0F5EE6D869}" dt="2023-09-08T11:51:18.249" v="8" actId="403"/>
          <ac:spMkLst>
            <pc:docMk/>
            <pc:sldMk cId="764380593" sldId="365"/>
            <ac:spMk id="63" creationId="{987765B8-0F06-4C14-AB0B-06BAF43B76B9}"/>
          </ac:spMkLst>
        </pc:spChg>
        <pc:spChg chg="mod">
          <ac:chgData name="Aapo Hiilamo" userId="68cc04c8-630a-4863-be89-fd2cfb234a14" providerId="ADAL" clId="{8843482A-32C5-4849-AE37-EB0F5EE6D869}" dt="2023-09-08T11:51:18.249" v="8" actId="403"/>
          <ac:spMkLst>
            <pc:docMk/>
            <pc:sldMk cId="764380593" sldId="365"/>
            <ac:spMk id="64" creationId="{E84A27A9-41E5-02A4-25A6-8EAE2CA400DB}"/>
          </ac:spMkLst>
        </pc:spChg>
        <pc:spChg chg="mod">
          <ac:chgData name="Aapo Hiilamo" userId="68cc04c8-630a-4863-be89-fd2cfb234a14" providerId="ADAL" clId="{8843482A-32C5-4849-AE37-EB0F5EE6D869}" dt="2023-09-08T11:51:18.249" v="8" actId="403"/>
          <ac:spMkLst>
            <pc:docMk/>
            <pc:sldMk cId="764380593" sldId="365"/>
            <ac:spMk id="65" creationId="{AFCD6ECC-D9A5-BE55-9BBF-23DA40840D0E}"/>
          </ac:spMkLst>
        </pc:spChg>
        <pc:spChg chg="mod">
          <ac:chgData name="Aapo Hiilamo" userId="68cc04c8-630a-4863-be89-fd2cfb234a14" providerId="ADAL" clId="{8843482A-32C5-4849-AE37-EB0F5EE6D869}" dt="2023-09-08T11:51:18.249" v="8" actId="403"/>
          <ac:spMkLst>
            <pc:docMk/>
            <pc:sldMk cId="764380593" sldId="365"/>
            <ac:spMk id="66" creationId="{6801235B-FEB3-EB4B-E6A4-9AD09362F4C8}"/>
          </ac:spMkLst>
        </pc:spChg>
        <pc:spChg chg="mod">
          <ac:chgData name="Aapo Hiilamo" userId="68cc04c8-630a-4863-be89-fd2cfb234a14" providerId="ADAL" clId="{8843482A-32C5-4849-AE37-EB0F5EE6D869}" dt="2023-09-08T11:51:18.249" v="8" actId="403"/>
          <ac:spMkLst>
            <pc:docMk/>
            <pc:sldMk cId="764380593" sldId="365"/>
            <ac:spMk id="67" creationId="{BCD30A9C-3785-7A86-6B95-5B66426E4C92}"/>
          </ac:spMkLst>
        </pc:spChg>
        <pc:spChg chg="mod">
          <ac:chgData name="Aapo Hiilamo" userId="68cc04c8-630a-4863-be89-fd2cfb234a14" providerId="ADAL" clId="{8843482A-32C5-4849-AE37-EB0F5EE6D869}" dt="2023-09-08T11:51:18.249" v="8" actId="403"/>
          <ac:spMkLst>
            <pc:docMk/>
            <pc:sldMk cId="764380593" sldId="365"/>
            <ac:spMk id="68" creationId="{25817E25-5854-A1B1-E0E5-61378740C2BC}"/>
          </ac:spMkLst>
        </pc:spChg>
        <pc:spChg chg="mod">
          <ac:chgData name="Aapo Hiilamo" userId="68cc04c8-630a-4863-be89-fd2cfb234a14" providerId="ADAL" clId="{8843482A-32C5-4849-AE37-EB0F5EE6D869}" dt="2023-09-08T11:51:18.249" v="8" actId="403"/>
          <ac:spMkLst>
            <pc:docMk/>
            <pc:sldMk cId="764380593" sldId="365"/>
            <ac:spMk id="69" creationId="{37E2F660-2C6E-CA30-668E-7B0B42D85DA6}"/>
          </ac:spMkLst>
        </pc:spChg>
        <pc:spChg chg="mod">
          <ac:chgData name="Aapo Hiilamo" userId="68cc04c8-630a-4863-be89-fd2cfb234a14" providerId="ADAL" clId="{8843482A-32C5-4849-AE37-EB0F5EE6D869}" dt="2023-09-08T11:51:18.249" v="8" actId="403"/>
          <ac:spMkLst>
            <pc:docMk/>
            <pc:sldMk cId="764380593" sldId="365"/>
            <ac:spMk id="70" creationId="{B33DFA3C-4F9A-548F-3CB6-F6FF126576B6}"/>
          </ac:spMkLst>
        </pc:spChg>
        <pc:spChg chg="mod">
          <ac:chgData name="Aapo Hiilamo" userId="68cc04c8-630a-4863-be89-fd2cfb234a14" providerId="ADAL" clId="{8843482A-32C5-4849-AE37-EB0F5EE6D869}" dt="2023-09-08T11:51:18.249" v="8" actId="403"/>
          <ac:spMkLst>
            <pc:docMk/>
            <pc:sldMk cId="764380593" sldId="365"/>
            <ac:spMk id="71" creationId="{5243CEE7-BC0B-4136-82BB-A746791FB561}"/>
          </ac:spMkLst>
        </pc:spChg>
        <pc:spChg chg="mod">
          <ac:chgData name="Aapo Hiilamo" userId="68cc04c8-630a-4863-be89-fd2cfb234a14" providerId="ADAL" clId="{8843482A-32C5-4849-AE37-EB0F5EE6D869}" dt="2023-09-08T11:51:18.249" v="8" actId="403"/>
          <ac:spMkLst>
            <pc:docMk/>
            <pc:sldMk cId="764380593" sldId="365"/>
            <ac:spMk id="72" creationId="{309E9909-435F-8626-626D-CECC4C91C0DA}"/>
          </ac:spMkLst>
        </pc:spChg>
        <pc:spChg chg="mod">
          <ac:chgData name="Aapo Hiilamo" userId="68cc04c8-630a-4863-be89-fd2cfb234a14" providerId="ADAL" clId="{8843482A-32C5-4849-AE37-EB0F5EE6D869}" dt="2023-09-08T11:51:18.249" v="8" actId="403"/>
          <ac:spMkLst>
            <pc:docMk/>
            <pc:sldMk cId="764380593" sldId="365"/>
            <ac:spMk id="73" creationId="{86F14C78-EB04-59AA-67AA-0C00C7C4192B}"/>
          </ac:spMkLst>
        </pc:spChg>
        <pc:spChg chg="mod">
          <ac:chgData name="Aapo Hiilamo" userId="68cc04c8-630a-4863-be89-fd2cfb234a14" providerId="ADAL" clId="{8843482A-32C5-4849-AE37-EB0F5EE6D869}" dt="2023-09-08T11:51:18.249" v="8" actId="403"/>
          <ac:spMkLst>
            <pc:docMk/>
            <pc:sldMk cId="764380593" sldId="365"/>
            <ac:spMk id="75" creationId="{50269B7A-DD8D-D955-EDE8-2783B21E69E0}"/>
          </ac:spMkLst>
        </pc:spChg>
        <pc:spChg chg="mod">
          <ac:chgData name="Aapo Hiilamo" userId="68cc04c8-630a-4863-be89-fd2cfb234a14" providerId="ADAL" clId="{8843482A-32C5-4849-AE37-EB0F5EE6D869}" dt="2023-09-08T11:51:18.249" v="8" actId="403"/>
          <ac:spMkLst>
            <pc:docMk/>
            <pc:sldMk cId="764380593" sldId="365"/>
            <ac:spMk id="76" creationId="{03AA5202-03E0-998E-5FEF-3980545F01E2}"/>
          </ac:spMkLst>
        </pc:spChg>
        <pc:spChg chg="mod">
          <ac:chgData name="Aapo Hiilamo" userId="68cc04c8-630a-4863-be89-fd2cfb234a14" providerId="ADAL" clId="{8843482A-32C5-4849-AE37-EB0F5EE6D869}" dt="2023-09-08T11:51:18.249" v="8" actId="403"/>
          <ac:spMkLst>
            <pc:docMk/>
            <pc:sldMk cId="764380593" sldId="365"/>
            <ac:spMk id="77" creationId="{FD96C325-73C8-953D-C325-38DEA9FFED85}"/>
          </ac:spMkLst>
        </pc:spChg>
        <pc:spChg chg="mod">
          <ac:chgData name="Aapo Hiilamo" userId="68cc04c8-630a-4863-be89-fd2cfb234a14" providerId="ADAL" clId="{8843482A-32C5-4849-AE37-EB0F5EE6D869}" dt="2023-09-08T11:51:18.249" v="8" actId="403"/>
          <ac:spMkLst>
            <pc:docMk/>
            <pc:sldMk cId="764380593" sldId="365"/>
            <ac:spMk id="78" creationId="{EBAD7E1D-C932-A96E-6F3A-F6C88C424602}"/>
          </ac:spMkLst>
        </pc:spChg>
        <pc:spChg chg="mod">
          <ac:chgData name="Aapo Hiilamo" userId="68cc04c8-630a-4863-be89-fd2cfb234a14" providerId="ADAL" clId="{8843482A-32C5-4849-AE37-EB0F5EE6D869}" dt="2023-09-08T11:51:18.249" v="8" actId="403"/>
          <ac:spMkLst>
            <pc:docMk/>
            <pc:sldMk cId="764380593" sldId="365"/>
            <ac:spMk id="79" creationId="{3B7CF74F-B61F-8B51-F240-92DFA90FC593}"/>
          </ac:spMkLst>
        </pc:spChg>
        <pc:spChg chg="mod">
          <ac:chgData name="Aapo Hiilamo" userId="68cc04c8-630a-4863-be89-fd2cfb234a14" providerId="ADAL" clId="{8843482A-32C5-4849-AE37-EB0F5EE6D869}" dt="2023-09-08T11:51:18.249" v="8" actId="403"/>
          <ac:spMkLst>
            <pc:docMk/>
            <pc:sldMk cId="764380593" sldId="365"/>
            <ac:spMk id="80" creationId="{9351DE9E-2C00-87C1-D5EC-17BC705C913D}"/>
          </ac:spMkLst>
        </pc:spChg>
        <pc:spChg chg="mod">
          <ac:chgData name="Aapo Hiilamo" userId="68cc04c8-630a-4863-be89-fd2cfb234a14" providerId="ADAL" clId="{8843482A-32C5-4849-AE37-EB0F5EE6D869}" dt="2023-09-08T11:51:18.249" v="8" actId="403"/>
          <ac:spMkLst>
            <pc:docMk/>
            <pc:sldMk cId="764380593" sldId="365"/>
            <ac:spMk id="81" creationId="{9CCEC9C3-1EEC-AD28-96E3-3694D5251D5D}"/>
          </ac:spMkLst>
        </pc:spChg>
        <pc:spChg chg="mod">
          <ac:chgData name="Aapo Hiilamo" userId="68cc04c8-630a-4863-be89-fd2cfb234a14" providerId="ADAL" clId="{8843482A-32C5-4849-AE37-EB0F5EE6D869}" dt="2023-09-08T11:51:18.249" v="8" actId="403"/>
          <ac:spMkLst>
            <pc:docMk/>
            <pc:sldMk cId="764380593" sldId="365"/>
            <ac:spMk id="82" creationId="{607E4C69-62BF-7CC0-ADBB-0D3CD3AFD3ED}"/>
          </ac:spMkLst>
        </pc:spChg>
        <pc:spChg chg="mod">
          <ac:chgData name="Aapo Hiilamo" userId="68cc04c8-630a-4863-be89-fd2cfb234a14" providerId="ADAL" clId="{8843482A-32C5-4849-AE37-EB0F5EE6D869}" dt="2023-09-08T11:51:18.249" v="8" actId="403"/>
          <ac:spMkLst>
            <pc:docMk/>
            <pc:sldMk cId="764380593" sldId="365"/>
            <ac:spMk id="83" creationId="{4A6D6246-EB03-1DF6-1170-A859DDC16B58}"/>
          </ac:spMkLst>
        </pc:spChg>
        <pc:spChg chg="mod">
          <ac:chgData name="Aapo Hiilamo" userId="68cc04c8-630a-4863-be89-fd2cfb234a14" providerId="ADAL" clId="{8843482A-32C5-4849-AE37-EB0F5EE6D869}" dt="2023-09-11T06:46:43.651" v="367" actId="1076"/>
          <ac:spMkLst>
            <pc:docMk/>
            <pc:sldMk cId="764380593" sldId="365"/>
            <ac:spMk id="84" creationId="{C1798D8F-943B-32D1-5C7A-F0E6703435B8}"/>
          </ac:spMkLst>
        </pc:spChg>
        <pc:spChg chg="mod">
          <ac:chgData name="Aapo Hiilamo" userId="68cc04c8-630a-4863-be89-fd2cfb234a14" providerId="ADAL" clId="{8843482A-32C5-4849-AE37-EB0F5EE6D869}" dt="2023-09-11T06:47:21.335" v="377" actId="1076"/>
          <ac:spMkLst>
            <pc:docMk/>
            <pc:sldMk cId="764380593" sldId="365"/>
            <ac:spMk id="85" creationId="{050A1E1B-1AE4-F78E-D8A3-616911B327CE}"/>
          </ac:spMkLst>
        </pc:spChg>
        <pc:spChg chg="mod">
          <ac:chgData name="Aapo Hiilamo" userId="68cc04c8-630a-4863-be89-fd2cfb234a14" providerId="ADAL" clId="{8843482A-32C5-4849-AE37-EB0F5EE6D869}" dt="2023-09-08T11:51:18.249" v="8" actId="403"/>
          <ac:spMkLst>
            <pc:docMk/>
            <pc:sldMk cId="764380593" sldId="365"/>
            <ac:spMk id="86" creationId="{880E029F-51A2-DF27-7FF9-101E33DAC09F}"/>
          </ac:spMkLst>
        </pc:spChg>
        <pc:spChg chg="mod">
          <ac:chgData name="Aapo Hiilamo" userId="68cc04c8-630a-4863-be89-fd2cfb234a14" providerId="ADAL" clId="{8843482A-32C5-4849-AE37-EB0F5EE6D869}" dt="2023-09-08T11:51:18.249" v="8" actId="403"/>
          <ac:spMkLst>
            <pc:docMk/>
            <pc:sldMk cId="764380593" sldId="365"/>
            <ac:spMk id="87" creationId="{1E8667C7-DA94-CBB7-8884-1A6BFA13BA8A}"/>
          </ac:spMkLst>
        </pc:spChg>
        <pc:spChg chg="mod">
          <ac:chgData name="Aapo Hiilamo" userId="68cc04c8-630a-4863-be89-fd2cfb234a14" providerId="ADAL" clId="{8843482A-32C5-4849-AE37-EB0F5EE6D869}" dt="2023-09-08T11:51:18.249" v="8" actId="403"/>
          <ac:spMkLst>
            <pc:docMk/>
            <pc:sldMk cId="764380593" sldId="365"/>
            <ac:spMk id="88" creationId="{C6F5194E-E3BC-264B-F3FB-8FAE0273A510}"/>
          </ac:spMkLst>
        </pc:spChg>
        <pc:spChg chg="mod">
          <ac:chgData name="Aapo Hiilamo" userId="68cc04c8-630a-4863-be89-fd2cfb234a14" providerId="ADAL" clId="{8843482A-32C5-4849-AE37-EB0F5EE6D869}" dt="2023-09-08T11:51:18.249" v="8" actId="403"/>
          <ac:spMkLst>
            <pc:docMk/>
            <pc:sldMk cId="764380593" sldId="365"/>
            <ac:spMk id="89" creationId="{A0B74BF3-DA58-983B-21AB-7D2D4DB85699}"/>
          </ac:spMkLst>
        </pc:spChg>
        <pc:spChg chg="mod">
          <ac:chgData name="Aapo Hiilamo" userId="68cc04c8-630a-4863-be89-fd2cfb234a14" providerId="ADAL" clId="{8843482A-32C5-4849-AE37-EB0F5EE6D869}" dt="2023-09-08T11:51:18.249" v="8" actId="403"/>
          <ac:spMkLst>
            <pc:docMk/>
            <pc:sldMk cId="764380593" sldId="365"/>
            <ac:spMk id="90" creationId="{DEA8E28B-5F04-E4FF-35F3-6ECF2ECDB812}"/>
          </ac:spMkLst>
        </pc:spChg>
        <pc:spChg chg="mod">
          <ac:chgData name="Aapo Hiilamo" userId="68cc04c8-630a-4863-be89-fd2cfb234a14" providerId="ADAL" clId="{8843482A-32C5-4849-AE37-EB0F5EE6D869}" dt="2023-09-08T11:51:18.249" v="8" actId="403"/>
          <ac:spMkLst>
            <pc:docMk/>
            <pc:sldMk cId="764380593" sldId="365"/>
            <ac:spMk id="91" creationId="{8FB891C8-4966-8C4C-6DD2-CA04D84DACF6}"/>
          </ac:spMkLst>
        </pc:spChg>
        <pc:spChg chg="mod">
          <ac:chgData name="Aapo Hiilamo" userId="68cc04c8-630a-4863-be89-fd2cfb234a14" providerId="ADAL" clId="{8843482A-32C5-4849-AE37-EB0F5EE6D869}" dt="2023-09-08T11:51:18.249" v="8" actId="403"/>
          <ac:spMkLst>
            <pc:docMk/>
            <pc:sldMk cId="764380593" sldId="365"/>
            <ac:spMk id="92" creationId="{E1B7E8F9-CBF8-732F-5AE8-497F9B949A88}"/>
          </ac:spMkLst>
        </pc:spChg>
        <pc:spChg chg="mod">
          <ac:chgData name="Aapo Hiilamo" userId="68cc04c8-630a-4863-be89-fd2cfb234a14" providerId="ADAL" clId="{8843482A-32C5-4849-AE37-EB0F5EE6D869}" dt="2023-09-08T11:51:18.249" v="8" actId="403"/>
          <ac:spMkLst>
            <pc:docMk/>
            <pc:sldMk cId="764380593" sldId="365"/>
            <ac:spMk id="93" creationId="{E3C03196-0CD3-B400-0C74-EE26338D94CD}"/>
          </ac:spMkLst>
        </pc:spChg>
        <pc:spChg chg="mod">
          <ac:chgData name="Aapo Hiilamo" userId="68cc04c8-630a-4863-be89-fd2cfb234a14" providerId="ADAL" clId="{8843482A-32C5-4849-AE37-EB0F5EE6D869}" dt="2023-09-08T11:51:18.249" v="8" actId="403"/>
          <ac:spMkLst>
            <pc:docMk/>
            <pc:sldMk cId="764380593" sldId="365"/>
            <ac:spMk id="94" creationId="{D882271E-63BD-FEFD-F607-C42E7A5CF21F}"/>
          </ac:spMkLst>
        </pc:spChg>
        <pc:spChg chg="mod">
          <ac:chgData name="Aapo Hiilamo" userId="68cc04c8-630a-4863-be89-fd2cfb234a14" providerId="ADAL" clId="{8843482A-32C5-4849-AE37-EB0F5EE6D869}" dt="2023-09-08T11:51:18.249" v="8" actId="403"/>
          <ac:spMkLst>
            <pc:docMk/>
            <pc:sldMk cId="764380593" sldId="365"/>
            <ac:spMk id="95" creationId="{D1B92FE4-57A9-54CB-C92E-C576F72A526C}"/>
          </ac:spMkLst>
        </pc:spChg>
        <pc:spChg chg="mod">
          <ac:chgData name="Aapo Hiilamo" userId="68cc04c8-630a-4863-be89-fd2cfb234a14" providerId="ADAL" clId="{8843482A-32C5-4849-AE37-EB0F5EE6D869}" dt="2023-09-08T11:51:18.249" v="8" actId="403"/>
          <ac:spMkLst>
            <pc:docMk/>
            <pc:sldMk cId="764380593" sldId="365"/>
            <ac:spMk id="96" creationId="{25E20F47-FD39-A5DD-FD27-B6E416655F2A}"/>
          </ac:spMkLst>
        </pc:spChg>
        <pc:spChg chg="mod">
          <ac:chgData name="Aapo Hiilamo" userId="68cc04c8-630a-4863-be89-fd2cfb234a14" providerId="ADAL" clId="{8843482A-32C5-4849-AE37-EB0F5EE6D869}" dt="2023-09-08T11:51:18.249" v="8" actId="403"/>
          <ac:spMkLst>
            <pc:docMk/>
            <pc:sldMk cId="764380593" sldId="365"/>
            <ac:spMk id="97" creationId="{A6029ABB-B0C4-DD0C-5C9B-1F47AA4F6A76}"/>
          </ac:spMkLst>
        </pc:spChg>
        <pc:spChg chg="mod">
          <ac:chgData name="Aapo Hiilamo" userId="68cc04c8-630a-4863-be89-fd2cfb234a14" providerId="ADAL" clId="{8843482A-32C5-4849-AE37-EB0F5EE6D869}" dt="2023-09-08T11:51:18.249" v="8" actId="403"/>
          <ac:spMkLst>
            <pc:docMk/>
            <pc:sldMk cId="764380593" sldId="365"/>
            <ac:spMk id="98" creationId="{87A3028D-35D1-9C87-DF6E-91BDF201D915}"/>
          </ac:spMkLst>
        </pc:spChg>
        <pc:spChg chg="mod">
          <ac:chgData name="Aapo Hiilamo" userId="68cc04c8-630a-4863-be89-fd2cfb234a14" providerId="ADAL" clId="{8843482A-32C5-4849-AE37-EB0F5EE6D869}" dt="2023-09-08T11:51:18.249" v="8" actId="403"/>
          <ac:spMkLst>
            <pc:docMk/>
            <pc:sldMk cId="764380593" sldId="365"/>
            <ac:spMk id="99" creationId="{F86FD40F-0ABF-1924-AD26-A82C90A2730C}"/>
          </ac:spMkLst>
        </pc:spChg>
        <pc:spChg chg="mod">
          <ac:chgData name="Aapo Hiilamo" userId="68cc04c8-630a-4863-be89-fd2cfb234a14" providerId="ADAL" clId="{8843482A-32C5-4849-AE37-EB0F5EE6D869}" dt="2023-09-08T11:51:18.249" v="8" actId="403"/>
          <ac:spMkLst>
            <pc:docMk/>
            <pc:sldMk cId="764380593" sldId="365"/>
            <ac:spMk id="100" creationId="{BA01871A-2C7A-E6D7-F711-3C4103A78643}"/>
          </ac:spMkLst>
        </pc:spChg>
        <pc:spChg chg="mod">
          <ac:chgData name="Aapo Hiilamo" userId="68cc04c8-630a-4863-be89-fd2cfb234a14" providerId="ADAL" clId="{8843482A-32C5-4849-AE37-EB0F5EE6D869}" dt="2023-09-08T11:51:18.249" v="8" actId="403"/>
          <ac:spMkLst>
            <pc:docMk/>
            <pc:sldMk cId="764380593" sldId="365"/>
            <ac:spMk id="101" creationId="{C96783FE-BCA1-9C8D-7422-CAD1433D40B3}"/>
          </ac:spMkLst>
        </pc:spChg>
        <pc:spChg chg="mod">
          <ac:chgData name="Aapo Hiilamo" userId="68cc04c8-630a-4863-be89-fd2cfb234a14" providerId="ADAL" clId="{8843482A-32C5-4849-AE37-EB0F5EE6D869}" dt="2023-09-08T11:51:18.249" v="8" actId="403"/>
          <ac:spMkLst>
            <pc:docMk/>
            <pc:sldMk cId="764380593" sldId="365"/>
            <ac:spMk id="102" creationId="{6FC69E3F-FDCD-7490-5802-DF864E39ACCE}"/>
          </ac:spMkLst>
        </pc:spChg>
        <pc:spChg chg="del mod">
          <ac:chgData name="Aapo Hiilamo" userId="68cc04c8-630a-4863-be89-fd2cfb234a14" providerId="ADAL" clId="{8843482A-32C5-4849-AE37-EB0F5EE6D869}" dt="2023-09-08T11:51:14.216" v="7" actId="478"/>
          <ac:spMkLst>
            <pc:docMk/>
            <pc:sldMk cId="764380593" sldId="365"/>
            <ac:spMk id="103" creationId="{7847A2D6-4FAD-05BF-44E3-6D3C6322BCAC}"/>
          </ac:spMkLst>
        </pc:spChg>
        <pc:spChg chg="mod">
          <ac:chgData name="Aapo Hiilamo" userId="68cc04c8-630a-4863-be89-fd2cfb234a14" providerId="ADAL" clId="{8843482A-32C5-4849-AE37-EB0F5EE6D869}" dt="2023-09-08T11:51:18.249" v="8" actId="403"/>
          <ac:spMkLst>
            <pc:docMk/>
            <pc:sldMk cId="764380593" sldId="365"/>
            <ac:spMk id="104" creationId="{EF987A8C-84CB-7268-C857-F19739CED8EC}"/>
          </ac:spMkLst>
        </pc:spChg>
        <pc:grpChg chg="mod">
          <ac:chgData name="Aapo Hiilamo" userId="68cc04c8-630a-4863-be89-fd2cfb234a14" providerId="ADAL" clId="{8843482A-32C5-4849-AE37-EB0F5EE6D869}" dt="2023-09-11T06:48:04.830" v="380" actId="1076"/>
          <ac:grpSpMkLst>
            <pc:docMk/>
            <pc:sldMk cId="764380593" sldId="365"/>
            <ac:grpSpMk id="8" creationId="{263C4F6E-5BC5-50DC-97A7-3EAFF2291D37}"/>
          </ac:grpSpMkLst>
        </pc:grpChg>
      </pc:sldChg>
      <pc:sldChg chg="modSp add mod">
        <pc:chgData name="Aapo Hiilamo" userId="68cc04c8-630a-4863-be89-fd2cfb234a14" providerId="ADAL" clId="{8843482A-32C5-4849-AE37-EB0F5EE6D869}" dt="2023-09-11T06:45:28.949" v="361" actId="6549"/>
        <pc:sldMkLst>
          <pc:docMk/>
          <pc:sldMk cId="1695787476" sldId="366"/>
        </pc:sldMkLst>
        <pc:spChg chg="mod">
          <ac:chgData name="Aapo Hiilamo" userId="68cc04c8-630a-4863-be89-fd2cfb234a14" providerId="ADAL" clId="{8843482A-32C5-4849-AE37-EB0F5EE6D869}" dt="2023-09-11T06:45:10.480" v="343" actId="20577"/>
          <ac:spMkLst>
            <pc:docMk/>
            <pc:sldMk cId="1695787476" sldId="366"/>
            <ac:spMk id="2" creationId="{334559A3-FDC9-368C-D0D6-863CAA7B6B7F}"/>
          </ac:spMkLst>
        </pc:spChg>
        <pc:spChg chg="mod">
          <ac:chgData name="Aapo Hiilamo" userId="68cc04c8-630a-4863-be89-fd2cfb234a14" providerId="ADAL" clId="{8843482A-32C5-4849-AE37-EB0F5EE6D869}" dt="2023-09-11T06:45:28.949" v="361" actId="6549"/>
          <ac:spMkLst>
            <pc:docMk/>
            <pc:sldMk cId="1695787476" sldId="366"/>
            <ac:spMk id="3" creationId="{F75A334E-2D19-5641-18BB-F0C4068ED1F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CF49DD50-F461-4C1E-8BFD-674EB4841DD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latin typeface="Poppins" pitchFamily="2" charset="77"/>
            </a:endParaRPr>
          </a:p>
        </p:txBody>
      </p:sp>
      <p:sp>
        <p:nvSpPr>
          <p:cNvPr id="3" name="Päivämäärän paikkamerkki 2">
            <a:extLst>
              <a:ext uri="{FF2B5EF4-FFF2-40B4-BE49-F238E27FC236}">
                <a16:creationId xmlns:a16="http://schemas.microsoft.com/office/drawing/2014/main" id="{B018538A-0151-456D-8620-28B52D8F3C5B}"/>
              </a:ext>
            </a:extLst>
          </p:cNvPr>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C608C9C-12B4-462C-A7BF-AB483C1F8039}" type="datetimeFigureOut">
              <a:rPr lang="fi-FI">
                <a:latin typeface="Poppins" pitchFamily="2" charset="77"/>
              </a:rPr>
              <a:pPr>
                <a:defRPr/>
              </a:pPr>
              <a:t>10.9.2023</a:t>
            </a:fld>
            <a:endParaRPr lang="fi-FI">
              <a:latin typeface="Poppins" pitchFamily="2" charset="77"/>
            </a:endParaRPr>
          </a:p>
        </p:txBody>
      </p:sp>
      <p:sp>
        <p:nvSpPr>
          <p:cNvPr id="4" name="Alatunnisteen paikkamerkki 3">
            <a:extLst>
              <a:ext uri="{FF2B5EF4-FFF2-40B4-BE49-F238E27FC236}">
                <a16:creationId xmlns:a16="http://schemas.microsoft.com/office/drawing/2014/main" id="{118F60B7-A2BE-45AA-9657-548EA5393056}"/>
              </a:ext>
            </a:extLst>
          </p:cNvPr>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latin typeface="Poppins" pitchFamily="2" charset="77"/>
            </a:endParaRPr>
          </a:p>
        </p:txBody>
      </p:sp>
      <p:sp>
        <p:nvSpPr>
          <p:cNvPr id="5" name="Dian numeron paikkamerkki 4">
            <a:extLst>
              <a:ext uri="{FF2B5EF4-FFF2-40B4-BE49-F238E27FC236}">
                <a16:creationId xmlns:a16="http://schemas.microsoft.com/office/drawing/2014/main" id="{EE7F3954-836F-47C2-B0F8-0B9F1E4381FD}"/>
              </a:ext>
            </a:extLst>
          </p:cNvPr>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A9A3A9E5-1E40-4CF5-A7FF-7F7C362A9CCB}" type="slidenum">
              <a:rPr lang="fi-FI">
                <a:latin typeface="Poppins" pitchFamily="2" charset="77"/>
              </a:rPr>
              <a:pPr>
                <a:defRPr/>
              </a:pPr>
              <a:t>‹#›</a:t>
            </a:fld>
            <a:endParaRPr lang="fi-FI">
              <a:latin typeface="Poppins" pitchFamily="2" charset="77"/>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b="0" i="0">
                <a:latin typeface="Poppins" pitchFamily="2" charset="77"/>
              </a:defRPr>
            </a:lvl1pPr>
          </a:lstStyle>
          <a:p>
            <a:endParaRPr lang="en-GB"/>
          </a:p>
        </p:txBody>
      </p:sp>
      <p:sp>
        <p:nvSpPr>
          <p:cNvPr id="3" name="Päivämäärän paikkamerkki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b="0" i="0">
                <a:latin typeface="Poppins" pitchFamily="2" charset="77"/>
              </a:defRPr>
            </a:lvl1pPr>
          </a:lstStyle>
          <a:p>
            <a:fld id="{70156124-0FA2-4EE2-815E-CF38B60A6A6C}" type="datetimeFigureOut">
              <a:rPr lang="en-GB" smtClean="0"/>
              <a:pPr/>
              <a:t>10/09/2023</a:t>
            </a:fld>
            <a:endParaRPr lang="en-GB"/>
          </a:p>
        </p:txBody>
      </p:sp>
      <p:sp>
        <p:nvSpPr>
          <p:cNvPr id="4" name="Dian kuvan paikkamerkki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Huomautusten paikkamerkki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b="0" i="0">
                <a:latin typeface="Poppins" pitchFamily="2" charset="77"/>
              </a:defRPr>
            </a:lvl1pPr>
          </a:lstStyle>
          <a:p>
            <a:endParaRPr lang="en-GB"/>
          </a:p>
        </p:txBody>
      </p:sp>
      <p:sp>
        <p:nvSpPr>
          <p:cNvPr id="7" name="Dian numeron paikkamerkki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b="0" i="0">
                <a:latin typeface="Poppins" pitchFamily="2" charset="77"/>
              </a:defRPr>
            </a:lvl1pPr>
          </a:lstStyle>
          <a:p>
            <a:fld id="{92701192-BC90-48E6-AA99-F772ED415EAD}" type="slidenum">
              <a:rPr lang="en-GB" smtClean="0"/>
              <a:pPr/>
              <a:t>‹#›</a:t>
            </a:fld>
            <a:endParaRPr lang="en-GB"/>
          </a:p>
        </p:txBody>
      </p:sp>
    </p:spTree>
    <p:extLst>
      <p:ext uri="{BB962C8B-B14F-4D97-AF65-F5344CB8AC3E}">
        <p14:creationId xmlns:p14="http://schemas.microsoft.com/office/powerpoint/2010/main" val="209348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oppins" pitchFamily="2" charset="77"/>
        <a:ea typeface="+mn-ea"/>
        <a:cs typeface="+mn-cs"/>
      </a:defRPr>
    </a:lvl1pPr>
    <a:lvl2pPr marL="457200" algn="l" defTabSz="914400" rtl="0" eaLnBrk="1" latinLnBrk="0" hangingPunct="1">
      <a:defRPr sz="1200" b="0" i="0" kern="1200">
        <a:solidFill>
          <a:schemeClr val="tx1"/>
        </a:solidFill>
        <a:latin typeface="Poppins" pitchFamily="2" charset="77"/>
        <a:ea typeface="+mn-ea"/>
        <a:cs typeface="+mn-cs"/>
      </a:defRPr>
    </a:lvl2pPr>
    <a:lvl3pPr marL="914400" algn="l" defTabSz="914400" rtl="0" eaLnBrk="1" latinLnBrk="0" hangingPunct="1">
      <a:defRPr sz="1200" b="0" i="0" kern="1200">
        <a:solidFill>
          <a:schemeClr val="tx1"/>
        </a:solidFill>
        <a:latin typeface="Poppins" pitchFamily="2" charset="77"/>
        <a:ea typeface="+mn-ea"/>
        <a:cs typeface="+mn-cs"/>
      </a:defRPr>
    </a:lvl3pPr>
    <a:lvl4pPr marL="1371600" algn="l" defTabSz="914400" rtl="0" eaLnBrk="1" latinLnBrk="0" hangingPunct="1">
      <a:defRPr sz="1200" b="0" i="0" kern="1200">
        <a:solidFill>
          <a:schemeClr val="tx1"/>
        </a:solidFill>
        <a:latin typeface="Poppins" pitchFamily="2" charset="77"/>
        <a:ea typeface="+mn-ea"/>
        <a:cs typeface="+mn-cs"/>
      </a:defRPr>
    </a:lvl4pPr>
    <a:lvl5pPr marL="1828800" algn="l" defTabSz="914400" rtl="0" eaLnBrk="1" latinLnBrk="0" hangingPunct="1">
      <a:defRPr sz="1200" b="0" i="0" kern="1200">
        <a:solidFill>
          <a:schemeClr val="tx1"/>
        </a:solidFill>
        <a:latin typeface="Poppi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Köyhyys on mainittu hallitusohjelmassa kaksi kertaa </a:t>
            </a:r>
          </a:p>
          <a:p>
            <a:r>
              <a:rPr lang="fi-FI"/>
              <a:t>Hallitusohjelmassa useita lapsiperheiden toimeentuloon vaikuttavia linjauksia</a:t>
            </a:r>
          </a:p>
          <a:p>
            <a:r>
              <a:rPr lang="fi-FI"/>
              <a:t>Työttömyysturvan lapsikorotusten poisto </a:t>
            </a:r>
          </a:p>
          <a:p>
            <a:r>
              <a:rPr lang="fi-FI"/>
              <a:t>Asumistuen muutokset </a:t>
            </a:r>
          </a:p>
          <a:p>
            <a:r>
              <a:rPr lang="fi-FI"/>
              <a:t>Toimeentulotuen muutokset </a:t>
            </a:r>
          </a:p>
          <a:p>
            <a:r>
              <a:rPr lang="fi-FI"/>
              <a:t>Lapsilisän korotukset (alle 3-vuotiaille 26 €/kk, yksinhuoltajakorotuksen korottaminen 10 €/kk, 4. ja 5. lapsen lapsilisän korotus 10 €/kk)</a:t>
            </a:r>
          </a:p>
          <a:p>
            <a:r>
              <a:rPr lang="fi-FI"/>
              <a:t>Indeksijäädytykset </a:t>
            </a:r>
          </a:p>
          <a:p>
            <a:r>
              <a:rPr lang="fi-FI"/>
              <a:t>Heikennyksillä pyritään vaikuttamaan (kepillä) kotitalouksien työllisyyteen</a:t>
            </a:r>
          </a:p>
          <a:p>
            <a:endParaRPr lang="fi-FI"/>
          </a:p>
          <a:p>
            <a:endParaRPr lang="fi-FI"/>
          </a:p>
          <a:p>
            <a:endParaRPr lang="fi-FI"/>
          </a:p>
        </p:txBody>
      </p:sp>
      <p:sp>
        <p:nvSpPr>
          <p:cNvPr id="4" name="Dian numeron paikkamerkki 3"/>
          <p:cNvSpPr>
            <a:spLocks noGrp="1"/>
          </p:cNvSpPr>
          <p:nvPr>
            <p:ph type="sldNum" sz="quarter" idx="5"/>
          </p:nvPr>
        </p:nvSpPr>
        <p:spPr/>
        <p:txBody>
          <a:bodyPr/>
          <a:lstStyle/>
          <a:p>
            <a:fld id="{92701192-BC90-48E6-AA99-F772ED415EAD}" type="slidenum">
              <a:rPr lang="en-GB" smtClean="0"/>
              <a:pPr/>
              <a:t>2</a:t>
            </a:fld>
            <a:endParaRPr lang="en-GB"/>
          </a:p>
        </p:txBody>
      </p:sp>
    </p:spTree>
    <p:extLst>
      <p:ext uri="{BB962C8B-B14F-4D97-AF65-F5344CB8AC3E}">
        <p14:creationId xmlns:p14="http://schemas.microsoft.com/office/powerpoint/2010/main" val="117499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Köyhyys on mainittu hallitusohjelmassa kaksi kertaa </a:t>
            </a:r>
          </a:p>
          <a:p>
            <a:r>
              <a:rPr lang="fi-FI"/>
              <a:t>Hallitusohjelmassa useita lapsiperheiden toimeentuloon vaikuttavia linjauksia</a:t>
            </a:r>
          </a:p>
          <a:p>
            <a:r>
              <a:rPr lang="fi-FI"/>
              <a:t>Työttömyysturvan lapsikorotusten poisto </a:t>
            </a:r>
          </a:p>
          <a:p>
            <a:r>
              <a:rPr lang="fi-FI"/>
              <a:t>Asumistuen muutokset </a:t>
            </a:r>
          </a:p>
          <a:p>
            <a:r>
              <a:rPr lang="fi-FI"/>
              <a:t>Toimeentulotuen muutokset </a:t>
            </a:r>
          </a:p>
          <a:p>
            <a:r>
              <a:rPr lang="fi-FI"/>
              <a:t>Lapsilisän korotukset (alle 3-vuotiaille 26 €/kk, yksinhuoltajakorotuksen korottaminen 10 €/kk, 4. ja 5. lapsen lapsilisän korotus 10 €/kk)</a:t>
            </a:r>
          </a:p>
          <a:p>
            <a:r>
              <a:rPr lang="fi-FI"/>
              <a:t>Indeksijäädytykset </a:t>
            </a:r>
          </a:p>
          <a:p>
            <a:r>
              <a:rPr lang="fi-FI"/>
              <a:t>Heikennyksillä pyritään vaikuttamaan (kepillä) kotitalouksien työllisyyteen</a:t>
            </a:r>
          </a:p>
          <a:p>
            <a:endParaRPr lang="fi-FI"/>
          </a:p>
          <a:p>
            <a:endParaRPr lang="fi-FI"/>
          </a:p>
          <a:p>
            <a:endParaRPr lang="fi-FI"/>
          </a:p>
        </p:txBody>
      </p:sp>
      <p:sp>
        <p:nvSpPr>
          <p:cNvPr id="4" name="Dian numeron paikkamerkki 3"/>
          <p:cNvSpPr>
            <a:spLocks noGrp="1"/>
          </p:cNvSpPr>
          <p:nvPr>
            <p:ph type="sldNum" sz="quarter" idx="5"/>
          </p:nvPr>
        </p:nvSpPr>
        <p:spPr/>
        <p:txBody>
          <a:bodyPr/>
          <a:lstStyle/>
          <a:p>
            <a:fld id="{92701192-BC90-48E6-AA99-F772ED415EAD}" type="slidenum">
              <a:rPr lang="en-GB" smtClean="0"/>
              <a:pPr/>
              <a:t>3</a:t>
            </a:fld>
            <a:endParaRPr lang="en-GB"/>
          </a:p>
        </p:txBody>
      </p:sp>
    </p:spTree>
    <p:extLst>
      <p:ext uri="{BB962C8B-B14F-4D97-AF65-F5344CB8AC3E}">
        <p14:creationId xmlns:p14="http://schemas.microsoft.com/office/powerpoint/2010/main" val="3317309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Kuvassa kustannuksia tilanteessa, jossa perhe siirtyy toimeentulotuelle, verrataan kustannuksiin hypoteettisessa tilanteessa, jossa nämä samat perheet eivät olisi siirtyneet toimeentulotuelle.  </a:t>
            </a:r>
          </a:p>
        </p:txBody>
      </p:sp>
      <p:sp>
        <p:nvSpPr>
          <p:cNvPr id="4" name="Dian numeron paikkamerkki 3"/>
          <p:cNvSpPr>
            <a:spLocks noGrp="1"/>
          </p:cNvSpPr>
          <p:nvPr>
            <p:ph type="sldNum" sz="quarter" idx="5"/>
          </p:nvPr>
        </p:nvSpPr>
        <p:spPr/>
        <p:txBody>
          <a:bodyPr/>
          <a:lstStyle/>
          <a:p>
            <a:fld id="{92701192-BC90-48E6-AA99-F772ED415EAD}" type="slidenum">
              <a:rPr lang="en-GB" smtClean="0"/>
              <a:pPr/>
              <a:t>4</a:t>
            </a:fld>
            <a:endParaRPr lang="en-GB"/>
          </a:p>
        </p:txBody>
      </p:sp>
    </p:spTree>
    <p:extLst>
      <p:ext uri="{BB962C8B-B14F-4D97-AF65-F5344CB8AC3E}">
        <p14:creationId xmlns:p14="http://schemas.microsoft.com/office/powerpoint/2010/main" val="219882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200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Esitykset asumis- ja työttömyystuista ovat näyttöön perustuvan päätöksenteon fiasko</a:t>
            </a:r>
          </a:p>
          <a:p>
            <a:pPr>
              <a:lnSpc>
                <a:spcPct val="200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200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Hallitus ehdottaa muutoksia työttömyysetuuksien lapsikorotuksiin ja asumistukiin. Hallituksen esityksiin on annettu 11 päivää lausuntoaikaa. </a:t>
            </a:r>
          </a:p>
          <a:p>
            <a:pPr>
              <a:lnSpc>
                <a:spcPct val="200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200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Hallitus esittää, että työttömyysturvan lapsikorotuksista luovutaan. Tässä hallituksen esityksessä on arvioitu vaikutukset pienituloisuuteen. Arvioin mukaan pienituloisuus lisääntyy noin 7 000 henkilöllä, joista 3 500 on lapsia (51%). Arvioinnin haasteena on, ettei se huomioi vaikutuksia työllistymiseen. Merkittävä ongelma on, että arvioinnissa ei ole huomioitu muita samanaikaisia leikkauksia. </a:t>
            </a:r>
          </a:p>
          <a:p>
            <a:pPr>
              <a:lnSpc>
                <a:spcPct val="200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200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Toisessa esityksessä hallitus esittää mittavia ja monimutkaisia leikkauksia asumistukeen. Lausunnon pohjaksi on laadittu </a:t>
            </a:r>
            <a:r>
              <a:rPr lang="fi-FI" sz="1800" err="1">
                <a:effectLst/>
                <a:latin typeface="Calibri" panose="020F0502020204030204" pitchFamily="34" charset="0"/>
                <a:ea typeface="Calibri" panose="020F0502020204030204" pitchFamily="34" charset="0"/>
                <a:cs typeface="Times New Roman" panose="02020603050405020304" pitchFamily="18" charset="0"/>
              </a:rPr>
              <a:t>word</a:t>
            </a:r>
            <a:r>
              <a:rPr lang="fi-FI" sz="1800">
                <a:effectLst/>
                <a:latin typeface="Calibri" panose="020F0502020204030204" pitchFamily="34" charset="0"/>
                <a:ea typeface="Calibri" panose="020F0502020204030204" pitchFamily="34" charset="0"/>
                <a:cs typeface="Times New Roman" panose="02020603050405020304" pitchFamily="18" charset="0"/>
              </a:rPr>
              <a:t>-tiedosto. Tämän esityksen tietopohja on:</a:t>
            </a:r>
          </a:p>
          <a:p>
            <a:pPr marL="342900" lvl="0" indent="-342900">
              <a:lnSpc>
                <a:spcPct val="200000"/>
              </a:lnSpc>
              <a:buFont typeface="Symbol" panose="05050102010706020507" pitchFamily="18" charset="2"/>
              <a:buChar char=""/>
            </a:pPr>
            <a:r>
              <a:rPr lang="fi-FI" sz="1800">
                <a:effectLst/>
                <a:latin typeface="Calibri" panose="020F0502020204030204" pitchFamily="34" charset="0"/>
                <a:ea typeface="Calibri" panose="020F0502020204030204" pitchFamily="34" charset="0"/>
                <a:cs typeface="Times New Roman" panose="02020603050405020304" pitchFamily="18" charset="0"/>
              </a:rPr>
              <a:t>kymmenen otsikoitua mutta sekavaa piirakka- ja palkkikuviota,</a:t>
            </a:r>
          </a:p>
          <a:p>
            <a:pPr marL="342900" lvl="0" indent="-342900">
              <a:lnSpc>
                <a:spcPct val="200000"/>
              </a:lnSpc>
              <a:buFont typeface="Symbol" panose="05050102010706020507" pitchFamily="18" charset="2"/>
              <a:buChar char=""/>
            </a:pPr>
            <a:r>
              <a:rPr lang="fi-FI" sz="1800">
                <a:effectLst/>
                <a:latin typeface="Calibri" panose="020F0502020204030204" pitchFamily="34" charset="0"/>
                <a:ea typeface="Calibri" panose="020F0502020204030204" pitchFamily="34" charset="0"/>
                <a:cs typeface="Times New Roman" panose="02020603050405020304" pitchFamily="18" charset="0"/>
              </a:rPr>
              <a:t>yksi otsikoimaton viivakuvio,</a:t>
            </a:r>
          </a:p>
          <a:p>
            <a:pPr marL="342900" lvl="0" indent="-342900">
              <a:lnSpc>
                <a:spcPct val="200000"/>
              </a:lnSpc>
              <a:buFont typeface="Symbol" panose="05050102010706020507" pitchFamily="18" charset="2"/>
              <a:buChar char=""/>
            </a:pPr>
            <a:r>
              <a:rPr lang="fi-FI" sz="1800">
                <a:effectLst/>
                <a:latin typeface="Calibri" panose="020F0502020204030204" pitchFamily="34" charset="0"/>
                <a:ea typeface="Calibri" panose="020F0502020204030204" pitchFamily="34" charset="0"/>
                <a:cs typeface="Times New Roman" panose="02020603050405020304" pitchFamily="18" charset="0"/>
              </a:rPr>
              <a:t>yksi viite tutkimuskirjallisuuteen sekä</a:t>
            </a:r>
          </a:p>
          <a:p>
            <a:pPr marL="342900" lvl="0" indent="-342900">
              <a:lnSpc>
                <a:spcPct val="200000"/>
              </a:lnSpc>
              <a:spcAft>
                <a:spcPts val="800"/>
              </a:spcAft>
              <a:buFont typeface="Symbol" panose="05050102010706020507" pitchFamily="18" charset="2"/>
              <a:buChar char=""/>
            </a:pPr>
            <a:r>
              <a:rPr lang="fi-FI" sz="1800">
                <a:effectLst/>
                <a:latin typeface="Calibri" panose="020F0502020204030204" pitchFamily="34" charset="0"/>
                <a:ea typeface="Calibri" panose="020F0502020204030204" pitchFamily="34" charset="0"/>
                <a:cs typeface="Times New Roman" panose="02020603050405020304" pitchFamily="18" charset="0"/>
              </a:rPr>
              <a:t>kolme taulukkoa.</a:t>
            </a:r>
          </a:p>
          <a:p>
            <a:pPr>
              <a:lnSpc>
                <a:spcPct val="200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Taulukoista ensimmäinen koskee asumistuen saajia, jotka saavat toimeentulotukea, toinen keskimääräisiä euromenetyksiä sukupuolittain ja kolmas leikkausten vaikutuksia julkiseen talouteen. Esityksessä ei mainita sanallakaan vaikutuksia lapsiperheköyhyyteen tai pienituloisuuteen. </a:t>
            </a:r>
          </a:p>
          <a:p>
            <a:pPr>
              <a:lnSpc>
                <a:spcPct val="200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200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Lausuntojen antajat joutuvat arviomaan lakiuudistuksia riittämättömillä tiedoilla. Suomessa on vain kourallinen toimijoita, joilla on kyvykkyys arvioida toimien vaikutuksia lapsiperheköyhyyteen. Lausuntojen antajilla ei tällaisia kykyjä ole, etenkään annetulla aikataululla. Esitysten esittelijöillä on kyvykkyys arvioida tuottaa arviot siitä, miten paljon mainitut kaksi esitystä vaikuttavat yhdessä lasten määrän, jotka ovat alle minimibudjetin perheissä. </a:t>
            </a:r>
          </a:p>
          <a:p>
            <a:pPr>
              <a:lnSpc>
                <a:spcPct val="200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200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200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200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200000"/>
              </a:lnSpc>
              <a:spcAft>
                <a:spcPts val="800"/>
              </a:spcAft>
            </a:pPr>
            <a:r>
              <a:rPr lang="fi-FI" sz="1800">
                <a:effectLst/>
                <a:latin typeface="Calibri" panose="020F0502020204030204" pitchFamily="34" charset="0"/>
                <a:ea typeface="Calibri" panose="020F0502020204030204" pitchFamily="34" charset="0"/>
                <a:cs typeface="Times New Roman" panose="02020603050405020304" pitchFamily="18" charset="0"/>
              </a:rPr>
              <a:t> </a:t>
            </a:r>
          </a:p>
          <a:p>
            <a:endParaRPr lang="fi-FI"/>
          </a:p>
        </p:txBody>
      </p:sp>
      <p:sp>
        <p:nvSpPr>
          <p:cNvPr id="4" name="Dian numeron paikkamerkki 3"/>
          <p:cNvSpPr>
            <a:spLocks noGrp="1"/>
          </p:cNvSpPr>
          <p:nvPr>
            <p:ph type="sldNum" sz="quarter" idx="5"/>
          </p:nvPr>
        </p:nvSpPr>
        <p:spPr/>
        <p:txBody>
          <a:bodyPr/>
          <a:lstStyle/>
          <a:p>
            <a:fld id="{92701192-BC90-48E6-AA99-F772ED415EAD}" type="slidenum">
              <a:rPr lang="en-GB" smtClean="0"/>
              <a:pPr/>
              <a:t>5</a:t>
            </a:fld>
            <a:endParaRPr lang="en-GB"/>
          </a:p>
        </p:txBody>
      </p:sp>
    </p:spTree>
    <p:extLst>
      <p:ext uri="{BB962C8B-B14F-4D97-AF65-F5344CB8AC3E}">
        <p14:creationId xmlns:p14="http://schemas.microsoft.com/office/powerpoint/2010/main" val="3998101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DC23A036-E160-624C-88FC-1F3F639C6831}"/>
              </a:ext>
            </a:extLst>
          </p:cNvPr>
          <p:cNvSpPr/>
          <p:nvPr userDrawn="1"/>
        </p:nvSpPr>
        <p:spPr>
          <a:xfrm>
            <a:off x="0" y="0"/>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0" i="0">
              <a:latin typeface="Poppins" pitchFamily="2" charset="77"/>
            </a:endParaRPr>
          </a:p>
        </p:txBody>
      </p:sp>
      <p:pic>
        <p:nvPicPr>
          <p:cNvPr id="5" name="Kuva 4" descr="Kuva, joka sisältää kohteen ase&#10;&#10;Kuvaus luotu automaattisesti">
            <a:extLst>
              <a:ext uri="{FF2B5EF4-FFF2-40B4-BE49-F238E27FC236}">
                <a16:creationId xmlns:a16="http://schemas.microsoft.com/office/drawing/2014/main" id="{0086385E-FF0D-A44C-A89D-FBDEF0A7591C}"/>
              </a:ext>
            </a:extLst>
          </p:cNvPr>
          <p:cNvPicPr>
            <a:picLocks noChangeAspect="1"/>
          </p:cNvPicPr>
          <p:nvPr userDrawn="1"/>
        </p:nvPicPr>
        <p:blipFill rotWithShape="1">
          <a:blip r:embed="rId2">
            <a:alphaModFix amt="10000"/>
          </a:blip>
          <a:srcRect t="13927" r="14278" b="19688"/>
          <a:stretch/>
        </p:blipFill>
        <p:spPr>
          <a:xfrm>
            <a:off x="4619895" y="-1"/>
            <a:ext cx="4981305" cy="5143501"/>
          </a:xfrm>
          <a:prstGeom prst="rect">
            <a:avLst/>
          </a:prstGeom>
        </p:spPr>
      </p:pic>
      <p:sp>
        <p:nvSpPr>
          <p:cNvPr id="2" name="Otsikko 1"/>
          <p:cNvSpPr>
            <a:spLocks noGrp="1"/>
          </p:cNvSpPr>
          <p:nvPr>
            <p:ph type="ctrTitle"/>
          </p:nvPr>
        </p:nvSpPr>
        <p:spPr>
          <a:xfrm>
            <a:off x="457200" y="660082"/>
            <a:ext cx="7772400" cy="1102519"/>
          </a:xfrm>
        </p:spPr>
        <p:txBody>
          <a:bodyPr/>
          <a:lstStyle>
            <a:lvl1pPr algn="l">
              <a:defRPr b="1" i="0">
                <a:solidFill>
                  <a:schemeClr val="bg1"/>
                </a:solidFill>
                <a:latin typeface="Ivar Display SemiBold" pitchFamily="2" charset="77"/>
                <a:ea typeface="Ivar Display SemiBold" pitchFamily="2" charset="77"/>
              </a:defRPr>
            </a:lvl1pPr>
          </a:lstStyle>
          <a:p>
            <a:r>
              <a:rPr lang="fi-FI"/>
              <a:t>Muokkaa perustyylejä naps.</a:t>
            </a:r>
          </a:p>
        </p:txBody>
      </p:sp>
      <p:sp>
        <p:nvSpPr>
          <p:cNvPr id="3" name="Alaotsikko 2"/>
          <p:cNvSpPr>
            <a:spLocks noGrp="1"/>
          </p:cNvSpPr>
          <p:nvPr>
            <p:ph type="subTitle" idx="1"/>
          </p:nvPr>
        </p:nvSpPr>
        <p:spPr>
          <a:xfrm>
            <a:off x="457200" y="3692198"/>
            <a:ext cx="7772400" cy="466250"/>
          </a:xfrm>
        </p:spPr>
        <p:txBody>
          <a:bodyPr>
            <a:normAutofit/>
          </a:bodyPr>
          <a:lstStyle>
            <a:lvl1pPr marL="0" indent="0" algn="l">
              <a:buNone/>
              <a:defRPr sz="1800" b="0" i="0">
                <a:solidFill>
                  <a:schemeClr val="bg1"/>
                </a:solidFill>
                <a:latin typeface="Poppins Light" pitchFamily="2" charset="77"/>
                <a:ea typeface="Poppins Light" pitchFamily="2" charset="77"/>
                <a:cs typeface="Poppins Light" pitchFamily="2" charset="77"/>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fi-FI"/>
              <a:t>Muokkaa alaotsikon perustyyliä naps.</a:t>
            </a:r>
          </a:p>
        </p:txBody>
      </p:sp>
      <p:sp>
        <p:nvSpPr>
          <p:cNvPr id="6" name="Päivämäärän paikkamerkki 3">
            <a:extLst>
              <a:ext uri="{FF2B5EF4-FFF2-40B4-BE49-F238E27FC236}">
                <a16:creationId xmlns:a16="http://schemas.microsoft.com/office/drawing/2014/main" id="{238CAC98-61C6-40D4-9A0F-878C3E2BFB58}"/>
              </a:ext>
            </a:extLst>
          </p:cNvPr>
          <p:cNvSpPr>
            <a:spLocks noGrp="1"/>
          </p:cNvSpPr>
          <p:nvPr>
            <p:ph type="dt" sz="half" idx="10"/>
          </p:nvPr>
        </p:nvSpPr>
        <p:spPr>
          <a:xfrm>
            <a:off x="457200" y="4767739"/>
            <a:ext cx="2133600" cy="272891"/>
          </a:xfrm>
        </p:spPr>
        <p:txBody>
          <a:bodyPr/>
          <a:lstStyle>
            <a:lvl1pPr>
              <a:defRPr b="0" i="0">
                <a:latin typeface="Poppins Light" pitchFamily="2" charset="77"/>
                <a:ea typeface="Poppins Light" pitchFamily="2" charset="77"/>
                <a:cs typeface="Poppins Light" pitchFamily="2" charset="77"/>
              </a:defRPr>
            </a:lvl1pPr>
          </a:lstStyle>
          <a:p>
            <a:pPr>
              <a:defRPr/>
            </a:pPr>
            <a:fld id="{0D517A49-D03E-4A8A-B78E-54F68E0AB70E}" type="datetimeFigureOut">
              <a:rPr lang="fi-FI" smtClean="0"/>
              <a:pPr>
                <a:defRPr/>
              </a:pPr>
              <a:t>10.9.2023</a:t>
            </a:fld>
            <a:endParaRPr lang="fi-FI"/>
          </a:p>
        </p:txBody>
      </p:sp>
      <p:sp>
        <p:nvSpPr>
          <p:cNvPr id="7" name="Alatunnisteen paikkamerkki 4">
            <a:extLst>
              <a:ext uri="{FF2B5EF4-FFF2-40B4-BE49-F238E27FC236}">
                <a16:creationId xmlns:a16="http://schemas.microsoft.com/office/drawing/2014/main" id="{8338C58E-A311-4358-89DE-381B4C3FF42C}"/>
              </a:ext>
            </a:extLst>
          </p:cNvPr>
          <p:cNvSpPr>
            <a:spLocks noGrp="1"/>
          </p:cNvSpPr>
          <p:nvPr>
            <p:ph type="ftr" sz="quarter" idx="11"/>
          </p:nvPr>
        </p:nvSpPr>
        <p:spPr/>
        <p:txBody>
          <a:bodyPr/>
          <a:lstStyle>
            <a:lvl1pPr>
              <a:defRPr b="0" i="0">
                <a:latin typeface="Poppins Light" pitchFamily="2" charset="77"/>
                <a:ea typeface="Poppins Light" pitchFamily="2" charset="77"/>
                <a:cs typeface="Poppins Light" pitchFamily="2" charset="77"/>
              </a:defRPr>
            </a:lvl1pPr>
          </a:lstStyle>
          <a:p>
            <a:pPr>
              <a:defRPr/>
            </a:pPr>
            <a:endParaRPr lang="fi-FI"/>
          </a:p>
        </p:txBody>
      </p:sp>
      <p:pic>
        <p:nvPicPr>
          <p:cNvPr id="17" name="Kuva 16">
            <a:extLst>
              <a:ext uri="{FF2B5EF4-FFF2-40B4-BE49-F238E27FC236}">
                <a16:creationId xmlns:a16="http://schemas.microsoft.com/office/drawing/2014/main" id="{174C1BC8-DB3E-FB4E-8726-FDC6ED27CE97}"/>
              </a:ext>
            </a:extLst>
          </p:cNvPr>
          <p:cNvPicPr>
            <a:picLocks noChangeAspect="1"/>
          </p:cNvPicPr>
          <p:nvPr userDrawn="1"/>
        </p:nvPicPr>
        <p:blipFill>
          <a:blip r:embed="rId3"/>
          <a:stretch>
            <a:fillRect/>
          </a:stretch>
        </p:blipFill>
        <p:spPr>
          <a:xfrm>
            <a:off x="7419089" y="4028193"/>
            <a:ext cx="1405890" cy="704707"/>
          </a:xfrm>
          <a:prstGeom prst="rect">
            <a:avLst/>
          </a:prstGeom>
        </p:spPr>
      </p:pic>
    </p:spTree>
    <p:extLst>
      <p:ext uri="{BB962C8B-B14F-4D97-AF65-F5344CB8AC3E}">
        <p14:creationId xmlns:p14="http://schemas.microsoft.com/office/powerpoint/2010/main" val="211470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39CD092B-14D5-4461-A65B-190A41BA28AB}"/>
              </a:ext>
            </a:extLst>
          </p:cNvPr>
          <p:cNvSpPr>
            <a:spLocks noGrp="1"/>
          </p:cNvSpPr>
          <p:nvPr>
            <p:ph type="dt" sz="half" idx="10"/>
          </p:nvPr>
        </p:nvSpPr>
        <p:spPr/>
        <p:txBody>
          <a:bodyPr/>
          <a:lstStyle>
            <a:lvl1pPr>
              <a:defRPr b="0" i="0"/>
            </a:lvl1pPr>
          </a:lstStyle>
          <a:p>
            <a:pPr>
              <a:defRPr/>
            </a:pPr>
            <a:fld id="{0EBC9221-996E-4003-99E1-5E2F7BE97AD5}" type="datetimeFigureOut">
              <a:rPr lang="fi-FI" smtClean="0"/>
              <a:pPr>
                <a:defRPr/>
              </a:pPr>
              <a:t>10.9.2023</a:t>
            </a:fld>
            <a:endParaRPr lang="fi-FI"/>
          </a:p>
        </p:txBody>
      </p:sp>
      <p:sp>
        <p:nvSpPr>
          <p:cNvPr id="3" name="Alatunnisteen paikkamerkki 4">
            <a:extLst>
              <a:ext uri="{FF2B5EF4-FFF2-40B4-BE49-F238E27FC236}">
                <a16:creationId xmlns:a16="http://schemas.microsoft.com/office/drawing/2014/main" id="{0633AB37-08F2-4CEB-AB7F-25B285786ABA}"/>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3460225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4BAE6DC6-1FD3-DE49-A7F8-82B76CC8A73A}"/>
              </a:ext>
            </a:extLst>
          </p:cNvPr>
          <p:cNvSpPr/>
          <p:nvPr userDrawn="1"/>
        </p:nvSpPr>
        <p:spPr>
          <a:xfrm>
            <a:off x="0" y="0"/>
            <a:ext cx="9144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0" i="0">
              <a:latin typeface="Poppins" pitchFamily="2" charset="77"/>
            </a:endParaRPr>
          </a:p>
        </p:txBody>
      </p:sp>
      <p:sp>
        <p:nvSpPr>
          <p:cNvPr id="2" name="Otsikko 1"/>
          <p:cNvSpPr>
            <a:spLocks noGrp="1"/>
          </p:cNvSpPr>
          <p:nvPr>
            <p:ph type="title"/>
          </p:nvPr>
        </p:nvSpPr>
        <p:spPr/>
        <p:txBody>
          <a:bodyPr>
            <a:normAutofit/>
          </a:bodyPr>
          <a:lstStyle>
            <a:lvl1pPr>
              <a:defRPr sz="3240" b="0" i="0">
                <a:solidFill>
                  <a:schemeClr val="bg1"/>
                </a:solidFill>
              </a:defRPr>
            </a:lvl1pPr>
          </a:lstStyle>
          <a:p>
            <a:r>
              <a:rPr lang="fi-FI"/>
              <a:t>Muokkaa perustyylejä naps.</a:t>
            </a:r>
          </a:p>
        </p:txBody>
      </p:sp>
      <p:sp>
        <p:nvSpPr>
          <p:cNvPr id="3" name="Sisällön paikkamerkki 2"/>
          <p:cNvSpPr>
            <a:spLocks noGrp="1"/>
          </p:cNvSpPr>
          <p:nvPr>
            <p:ph idx="1"/>
          </p:nvPr>
        </p:nvSpPr>
        <p:spPr/>
        <p:txBody>
          <a:bodyPr/>
          <a:lstStyle>
            <a:lvl1pPr>
              <a:buClr>
                <a:schemeClr val="bg1"/>
              </a:buClr>
              <a:defRPr b="0" i="0">
                <a:solidFill>
                  <a:schemeClr val="bg1"/>
                </a:solidFill>
              </a:defRPr>
            </a:lvl1pPr>
            <a:lvl2pPr>
              <a:buClr>
                <a:schemeClr val="bg1"/>
              </a:buClr>
              <a:defRPr b="0" i="0">
                <a:solidFill>
                  <a:schemeClr val="bg1"/>
                </a:solidFill>
              </a:defRPr>
            </a:lvl2pPr>
            <a:lvl3pPr>
              <a:buClr>
                <a:schemeClr val="bg1"/>
              </a:buClr>
              <a:defRPr b="0" i="0">
                <a:solidFill>
                  <a:schemeClr val="bg1"/>
                </a:solidFill>
              </a:defRPr>
            </a:lvl3pPr>
            <a:lvl4pPr>
              <a:buClr>
                <a:schemeClr val="bg1"/>
              </a:buClr>
              <a:defRPr b="0" i="0">
                <a:solidFill>
                  <a:schemeClr val="bg1"/>
                </a:solidFill>
              </a:defRPr>
            </a:lvl4pPr>
            <a:lvl5pPr>
              <a:buClr>
                <a:schemeClr val="bg1"/>
              </a:buClr>
              <a:defRPr b="0" i="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7DC69CEB-6482-4C84-AE16-8AA715CADF31}"/>
              </a:ext>
            </a:extLst>
          </p:cNvPr>
          <p:cNvSpPr>
            <a:spLocks noGrp="1"/>
          </p:cNvSpPr>
          <p:nvPr>
            <p:ph type="dt" sz="half" idx="10"/>
          </p:nvPr>
        </p:nvSpPr>
        <p:spPr/>
        <p:txBody>
          <a:bodyPr/>
          <a:lstStyle>
            <a:lvl1pPr>
              <a:defRPr b="0" i="0">
                <a:solidFill>
                  <a:schemeClr val="bg1"/>
                </a:solidFill>
              </a:defRPr>
            </a:lvl1pPr>
          </a:lstStyle>
          <a:p>
            <a:pPr>
              <a:defRPr/>
            </a:pPr>
            <a:fld id="{A9CD5BCE-B84F-4B3E-A944-8742182F529E}" type="datetimeFigureOut">
              <a:rPr lang="fi-FI" smtClean="0"/>
              <a:pPr>
                <a:defRPr/>
              </a:pPr>
              <a:t>10.9.2023</a:t>
            </a:fld>
            <a:endParaRPr lang="fi-FI"/>
          </a:p>
        </p:txBody>
      </p:sp>
      <p:sp>
        <p:nvSpPr>
          <p:cNvPr id="6" name="Alatunnisteen paikkamerkki 4">
            <a:extLst>
              <a:ext uri="{FF2B5EF4-FFF2-40B4-BE49-F238E27FC236}">
                <a16:creationId xmlns:a16="http://schemas.microsoft.com/office/drawing/2014/main" id="{725D0A9D-2797-4848-9861-CDC756B8A1FC}"/>
              </a:ext>
            </a:extLst>
          </p:cNvPr>
          <p:cNvSpPr>
            <a:spLocks noGrp="1"/>
          </p:cNvSpPr>
          <p:nvPr>
            <p:ph type="ftr" sz="quarter" idx="11"/>
          </p:nvPr>
        </p:nvSpPr>
        <p:spPr/>
        <p:txBody>
          <a:bodyPr/>
          <a:lstStyle>
            <a:lvl1pPr>
              <a:defRPr b="0" i="0">
                <a:solidFill>
                  <a:schemeClr val="bg1"/>
                </a:solidFill>
              </a:defRPr>
            </a:lvl1pPr>
          </a:lstStyle>
          <a:p>
            <a:pPr>
              <a:defRPr/>
            </a:pPr>
            <a:endParaRPr lang="fi-FI"/>
          </a:p>
        </p:txBody>
      </p:sp>
      <p:pic>
        <p:nvPicPr>
          <p:cNvPr id="12" name="Kuva 11">
            <a:extLst>
              <a:ext uri="{FF2B5EF4-FFF2-40B4-BE49-F238E27FC236}">
                <a16:creationId xmlns:a16="http://schemas.microsoft.com/office/drawing/2014/main" id="{F43E6CE7-007D-A64B-A366-FF98F4AF8660}"/>
              </a:ext>
            </a:extLst>
          </p:cNvPr>
          <p:cNvPicPr>
            <a:picLocks noChangeAspect="1"/>
          </p:cNvPicPr>
          <p:nvPr userDrawn="1"/>
        </p:nvPicPr>
        <p:blipFill>
          <a:blip r:embed="rId2"/>
          <a:stretch>
            <a:fillRect/>
          </a:stretch>
        </p:blipFill>
        <p:spPr>
          <a:xfrm>
            <a:off x="7908742" y="4459838"/>
            <a:ext cx="1050700" cy="526667"/>
          </a:xfrm>
          <a:prstGeom prst="rect">
            <a:avLst/>
          </a:prstGeom>
        </p:spPr>
      </p:pic>
    </p:spTree>
    <p:extLst>
      <p:ext uri="{BB962C8B-B14F-4D97-AF65-F5344CB8AC3E}">
        <p14:creationId xmlns:p14="http://schemas.microsoft.com/office/powerpoint/2010/main" val="3405625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4BAE6DC6-1FD3-DE49-A7F8-82B76CC8A73A}"/>
              </a:ext>
            </a:extLst>
          </p:cNvPr>
          <p:cNvSpPr/>
          <p:nvPr userDrawn="1"/>
        </p:nvSpPr>
        <p:spPr>
          <a:xfrm>
            <a:off x="0" y="0"/>
            <a:ext cx="91440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0" i="0">
              <a:latin typeface="Poppins" pitchFamily="2" charset="77"/>
            </a:endParaRPr>
          </a:p>
        </p:txBody>
      </p:sp>
      <p:sp>
        <p:nvSpPr>
          <p:cNvPr id="2" name="Otsikko 1"/>
          <p:cNvSpPr>
            <a:spLocks noGrp="1"/>
          </p:cNvSpPr>
          <p:nvPr>
            <p:ph type="title"/>
          </p:nvPr>
        </p:nvSpPr>
        <p:spPr/>
        <p:txBody>
          <a:bodyPr>
            <a:normAutofit/>
          </a:bodyPr>
          <a:lstStyle>
            <a:lvl1pPr>
              <a:defRPr sz="3240" b="0" i="0">
                <a:solidFill>
                  <a:schemeClr val="tx1"/>
                </a:solidFill>
              </a:defRPr>
            </a:lvl1pPr>
          </a:lstStyle>
          <a:p>
            <a:r>
              <a:rPr lang="fi-FI"/>
              <a:t>Muokkaa perustyylejä naps.</a:t>
            </a:r>
          </a:p>
        </p:txBody>
      </p:sp>
      <p:sp>
        <p:nvSpPr>
          <p:cNvPr id="3" name="Sisällön paikkamerkki 2"/>
          <p:cNvSpPr>
            <a:spLocks noGrp="1"/>
          </p:cNvSpPr>
          <p:nvPr>
            <p:ph idx="1"/>
          </p:nvPr>
        </p:nvSpPr>
        <p:spPr/>
        <p:txBody>
          <a:bodyPr/>
          <a:lstStyle>
            <a:lvl1pPr>
              <a:buClr>
                <a:schemeClr val="tx1"/>
              </a:buClr>
              <a:defRPr b="0" i="0">
                <a:solidFill>
                  <a:schemeClr val="tx1"/>
                </a:solidFill>
              </a:defRPr>
            </a:lvl1pPr>
            <a:lvl2pPr>
              <a:buClr>
                <a:schemeClr val="tx1"/>
              </a:buClr>
              <a:defRPr b="0" i="0">
                <a:solidFill>
                  <a:schemeClr val="tx1"/>
                </a:solidFill>
              </a:defRPr>
            </a:lvl2pPr>
            <a:lvl3pPr>
              <a:buClr>
                <a:schemeClr val="tx1"/>
              </a:buClr>
              <a:defRPr b="0" i="0">
                <a:solidFill>
                  <a:schemeClr val="tx1"/>
                </a:solidFill>
              </a:defRPr>
            </a:lvl3pPr>
            <a:lvl4pPr>
              <a:buClr>
                <a:schemeClr val="tx1"/>
              </a:buClr>
              <a:defRPr b="0" i="0">
                <a:solidFill>
                  <a:schemeClr val="tx1"/>
                </a:solidFill>
              </a:defRPr>
            </a:lvl4pPr>
            <a:lvl5pPr>
              <a:buClr>
                <a:schemeClr val="tx1"/>
              </a:buClr>
              <a:defRPr b="0" i="0">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7DC69CEB-6482-4C84-AE16-8AA715CADF31}"/>
              </a:ext>
            </a:extLst>
          </p:cNvPr>
          <p:cNvSpPr>
            <a:spLocks noGrp="1"/>
          </p:cNvSpPr>
          <p:nvPr>
            <p:ph type="dt" sz="half" idx="10"/>
          </p:nvPr>
        </p:nvSpPr>
        <p:spPr/>
        <p:txBody>
          <a:bodyPr/>
          <a:lstStyle>
            <a:lvl1pPr>
              <a:defRPr b="0" i="0">
                <a:solidFill>
                  <a:schemeClr val="bg1"/>
                </a:solidFill>
              </a:defRPr>
            </a:lvl1pPr>
          </a:lstStyle>
          <a:p>
            <a:pPr>
              <a:defRPr/>
            </a:pPr>
            <a:fld id="{A9CD5BCE-B84F-4B3E-A944-8742182F529E}" type="datetimeFigureOut">
              <a:rPr lang="fi-FI" smtClean="0"/>
              <a:pPr>
                <a:defRPr/>
              </a:pPr>
              <a:t>10.9.2023</a:t>
            </a:fld>
            <a:endParaRPr lang="fi-FI"/>
          </a:p>
        </p:txBody>
      </p:sp>
      <p:sp>
        <p:nvSpPr>
          <p:cNvPr id="6" name="Alatunnisteen paikkamerkki 4">
            <a:extLst>
              <a:ext uri="{FF2B5EF4-FFF2-40B4-BE49-F238E27FC236}">
                <a16:creationId xmlns:a16="http://schemas.microsoft.com/office/drawing/2014/main" id="{725D0A9D-2797-4848-9861-CDC756B8A1FC}"/>
              </a:ext>
            </a:extLst>
          </p:cNvPr>
          <p:cNvSpPr>
            <a:spLocks noGrp="1"/>
          </p:cNvSpPr>
          <p:nvPr>
            <p:ph type="ftr" sz="quarter" idx="11"/>
          </p:nvPr>
        </p:nvSpPr>
        <p:spPr/>
        <p:txBody>
          <a:bodyPr/>
          <a:lstStyle>
            <a:lvl1pPr>
              <a:defRPr b="0" i="0">
                <a:solidFill>
                  <a:schemeClr val="bg1"/>
                </a:solidFill>
              </a:defRPr>
            </a:lvl1pPr>
          </a:lstStyle>
          <a:p>
            <a:pPr>
              <a:defRPr/>
            </a:pPr>
            <a:endParaRPr lang="fi-FI"/>
          </a:p>
        </p:txBody>
      </p:sp>
      <p:pic>
        <p:nvPicPr>
          <p:cNvPr id="10" name="Kuva 9" descr="Kuva, joka sisältää kohteen vektorigrafiikka&#10;&#10;Kuvaus luotu automaattisesti">
            <a:extLst>
              <a:ext uri="{FF2B5EF4-FFF2-40B4-BE49-F238E27FC236}">
                <a16:creationId xmlns:a16="http://schemas.microsoft.com/office/drawing/2014/main" id="{7899CB0B-6E69-413F-A77B-5E8D60A2A8F5}"/>
              </a:ext>
            </a:extLst>
          </p:cNvPr>
          <p:cNvPicPr>
            <a:picLocks noChangeAspect="1"/>
          </p:cNvPicPr>
          <p:nvPr userDrawn="1"/>
        </p:nvPicPr>
        <p:blipFill>
          <a:blip r:embed="rId2"/>
          <a:stretch>
            <a:fillRect/>
          </a:stretch>
        </p:blipFill>
        <p:spPr>
          <a:xfrm>
            <a:off x="7909200" y="4464000"/>
            <a:ext cx="880324" cy="543600"/>
          </a:xfrm>
          <a:prstGeom prst="rect">
            <a:avLst/>
          </a:prstGeom>
        </p:spPr>
      </p:pic>
    </p:spTree>
    <p:extLst>
      <p:ext uri="{BB962C8B-B14F-4D97-AF65-F5344CB8AC3E}">
        <p14:creationId xmlns:p14="http://schemas.microsoft.com/office/powerpoint/2010/main" val="3842785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Otsikko ja sisältö">
    <p:bg>
      <p:bgPr>
        <a:solidFill>
          <a:schemeClr val="accent2"/>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4BAE6DC6-1FD3-DE49-A7F8-82B76CC8A73A}"/>
              </a:ext>
            </a:extLst>
          </p:cNvPr>
          <p:cNvSpPr/>
          <p:nvPr userDrawn="1"/>
        </p:nvSpPr>
        <p:spPr>
          <a:xfrm>
            <a:off x="0" y="0"/>
            <a:ext cx="9144000"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0" i="0">
              <a:latin typeface="Poppins" pitchFamily="2" charset="77"/>
            </a:endParaRPr>
          </a:p>
        </p:txBody>
      </p:sp>
      <p:sp>
        <p:nvSpPr>
          <p:cNvPr id="2" name="Otsikko 1"/>
          <p:cNvSpPr>
            <a:spLocks noGrp="1"/>
          </p:cNvSpPr>
          <p:nvPr>
            <p:ph type="title"/>
          </p:nvPr>
        </p:nvSpPr>
        <p:spPr/>
        <p:txBody>
          <a:bodyPr>
            <a:normAutofit/>
          </a:bodyPr>
          <a:lstStyle>
            <a:lvl1pPr>
              <a:defRPr sz="3240" b="0" i="0" baseline="0">
                <a:solidFill>
                  <a:srgbClr val="000000"/>
                </a:solidFill>
              </a:defRPr>
            </a:lvl1pPr>
          </a:lstStyle>
          <a:p>
            <a:r>
              <a:rPr lang="fi-FI"/>
              <a:t>Muokkaa perustyylejä naps.</a:t>
            </a:r>
          </a:p>
        </p:txBody>
      </p:sp>
      <p:sp>
        <p:nvSpPr>
          <p:cNvPr id="3" name="Sisällön paikkamerkki 2"/>
          <p:cNvSpPr>
            <a:spLocks noGrp="1"/>
          </p:cNvSpPr>
          <p:nvPr>
            <p:ph idx="1"/>
          </p:nvPr>
        </p:nvSpPr>
        <p:spPr/>
        <p:txBody>
          <a:bodyPr/>
          <a:lstStyle>
            <a:lvl1pPr>
              <a:buClr>
                <a:srgbClr val="000000"/>
              </a:buClr>
              <a:defRPr b="0" i="0" baseline="0">
                <a:solidFill>
                  <a:srgbClr val="000000"/>
                </a:solidFill>
              </a:defRPr>
            </a:lvl1pPr>
            <a:lvl2pPr>
              <a:buClr>
                <a:srgbClr val="000000"/>
              </a:buClr>
              <a:defRPr b="0" i="0" baseline="0">
                <a:solidFill>
                  <a:srgbClr val="000000"/>
                </a:solidFill>
              </a:defRPr>
            </a:lvl2pPr>
            <a:lvl3pPr>
              <a:buClr>
                <a:srgbClr val="000000"/>
              </a:buClr>
              <a:defRPr b="0" i="0" baseline="0">
                <a:solidFill>
                  <a:srgbClr val="000000"/>
                </a:solidFill>
              </a:defRPr>
            </a:lvl3pPr>
            <a:lvl4pPr>
              <a:buClr>
                <a:srgbClr val="000000"/>
              </a:buClr>
              <a:defRPr b="0" i="0" baseline="0">
                <a:solidFill>
                  <a:srgbClr val="000000"/>
                </a:solidFill>
              </a:defRPr>
            </a:lvl4pPr>
            <a:lvl5pPr>
              <a:buClr>
                <a:srgbClr val="292D30"/>
              </a:buClr>
              <a:defRPr b="0" i="0" baseline="0">
                <a:solidFill>
                  <a:srgbClr val="000000"/>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7DC69CEB-6482-4C84-AE16-8AA715CADF31}"/>
              </a:ext>
            </a:extLst>
          </p:cNvPr>
          <p:cNvSpPr>
            <a:spLocks noGrp="1"/>
          </p:cNvSpPr>
          <p:nvPr>
            <p:ph type="dt" sz="half" idx="10"/>
          </p:nvPr>
        </p:nvSpPr>
        <p:spPr/>
        <p:txBody>
          <a:bodyPr/>
          <a:lstStyle>
            <a:lvl1pPr>
              <a:defRPr b="0" i="0">
                <a:solidFill>
                  <a:schemeClr val="bg1"/>
                </a:solidFill>
              </a:defRPr>
            </a:lvl1pPr>
          </a:lstStyle>
          <a:p>
            <a:pPr>
              <a:defRPr/>
            </a:pPr>
            <a:fld id="{A9CD5BCE-B84F-4B3E-A944-8742182F529E}" type="datetimeFigureOut">
              <a:rPr lang="fi-FI" smtClean="0"/>
              <a:pPr>
                <a:defRPr/>
              </a:pPr>
              <a:t>10.9.2023</a:t>
            </a:fld>
            <a:endParaRPr lang="fi-FI"/>
          </a:p>
        </p:txBody>
      </p:sp>
      <p:sp>
        <p:nvSpPr>
          <p:cNvPr id="6" name="Alatunnisteen paikkamerkki 4">
            <a:extLst>
              <a:ext uri="{FF2B5EF4-FFF2-40B4-BE49-F238E27FC236}">
                <a16:creationId xmlns:a16="http://schemas.microsoft.com/office/drawing/2014/main" id="{725D0A9D-2797-4848-9861-CDC756B8A1FC}"/>
              </a:ext>
            </a:extLst>
          </p:cNvPr>
          <p:cNvSpPr>
            <a:spLocks noGrp="1"/>
          </p:cNvSpPr>
          <p:nvPr>
            <p:ph type="ftr" sz="quarter" idx="11"/>
          </p:nvPr>
        </p:nvSpPr>
        <p:spPr/>
        <p:txBody>
          <a:bodyPr/>
          <a:lstStyle>
            <a:lvl1pPr>
              <a:defRPr b="0" i="0">
                <a:solidFill>
                  <a:schemeClr val="bg1"/>
                </a:solidFill>
              </a:defRPr>
            </a:lvl1pPr>
          </a:lstStyle>
          <a:p>
            <a:pPr>
              <a:defRPr/>
            </a:pPr>
            <a:endParaRPr lang="fi-FI"/>
          </a:p>
        </p:txBody>
      </p:sp>
      <p:pic>
        <p:nvPicPr>
          <p:cNvPr id="12" name="Kuva 11">
            <a:extLst>
              <a:ext uri="{FF2B5EF4-FFF2-40B4-BE49-F238E27FC236}">
                <a16:creationId xmlns:a16="http://schemas.microsoft.com/office/drawing/2014/main" id="{F43E6CE7-007D-A64B-A366-FF98F4AF8660}"/>
              </a:ext>
            </a:extLst>
          </p:cNvPr>
          <p:cNvPicPr>
            <a:picLocks noChangeAspect="1"/>
          </p:cNvPicPr>
          <p:nvPr userDrawn="1"/>
        </p:nvPicPr>
        <p:blipFill>
          <a:blip r:embed="rId2"/>
          <a:stretch>
            <a:fillRect/>
          </a:stretch>
        </p:blipFill>
        <p:spPr>
          <a:xfrm>
            <a:off x="7908742" y="4459838"/>
            <a:ext cx="1050700" cy="526667"/>
          </a:xfrm>
          <a:prstGeom prst="rect">
            <a:avLst/>
          </a:prstGeom>
        </p:spPr>
      </p:pic>
    </p:spTree>
    <p:extLst>
      <p:ext uri="{BB962C8B-B14F-4D97-AF65-F5344CB8AC3E}">
        <p14:creationId xmlns:p14="http://schemas.microsoft.com/office/powerpoint/2010/main" val="3320982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Otsikko ja sisältö">
    <p:bg>
      <p:bgPr>
        <a:solidFill>
          <a:schemeClr val="tx2"/>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4BAE6DC6-1FD3-DE49-A7F8-82B76CC8A73A}"/>
              </a:ext>
            </a:extLst>
          </p:cNvPr>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0" i="0">
              <a:latin typeface="Poppins" pitchFamily="2" charset="77"/>
            </a:endParaRPr>
          </a:p>
        </p:txBody>
      </p:sp>
      <p:sp>
        <p:nvSpPr>
          <p:cNvPr id="2" name="Otsikko 1"/>
          <p:cNvSpPr>
            <a:spLocks noGrp="1"/>
          </p:cNvSpPr>
          <p:nvPr>
            <p:ph type="title"/>
          </p:nvPr>
        </p:nvSpPr>
        <p:spPr/>
        <p:txBody>
          <a:bodyPr>
            <a:normAutofit/>
          </a:bodyPr>
          <a:lstStyle>
            <a:lvl1pPr>
              <a:defRPr sz="3240" b="0" i="0" baseline="0">
                <a:solidFill>
                  <a:schemeClr val="tx1"/>
                </a:solidFill>
              </a:defRPr>
            </a:lvl1pPr>
          </a:lstStyle>
          <a:p>
            <a:r>
              <a:rPr lang="fi-FI"/>
              <a:t>Muokkaa perustyylejä naps.</a:t>
            </a:r>
          </a:p>
        </p:txBody>
      </p:sp>
      <p:sp>
        <p:nvSpPr>
          <p:cNvPr id="3" name="Sisällön paikkamerkki 2"/>
          <p:cNvSpPr>
            <a:spLocks noGrp="1"/>
          </p:cNvSpPr>
          <p:nvPr>
            <p:ph idx="1"/>
          </p:nvPr>
        </p:nvSpPr>
        <p:spPr/>
        <p:txBody>
          <a:bodyPr/>
          <a:lstStyle>
            <a:lvl1pPr>
              <a:buClr>
                <a:schemeClr val="tx1"/>
              </a:buClr>
              <a:defRPr b="0" i="0" baseline="0">
                <a:solidFill>
                  <a:schemeClr val="tx1"/>
                </a:solidFill>
              </a:defRPr>
            </a:lvl1pPr>
            <a:lvl2pPr>
              <a:buClr>
                <a:schemeClr val="tx1"/>
              </a:buClr>
              <a:defRPr b="0" i="0" baseline="0">
                <a:solidFill>
                  <a:schemeClr val="tx1"/>
                </a:solidFill>
              </a:defRPr>
            </a:lvl2pPr>
            <a:lvl3pPr>
              <a:buClr>
                <a:schemeClr val="tx1"/>
              </a:buClr>
              <a:defRPr b="0" i="0" baseline="0">
                <a:solidFill>
                  <a:schemeClr val="tx1"/>
                </a:solidFill>
              </a:defRPr>
            </a:lvl3pPr>
            <a:lvl4pPr>
              <a:buClr>
                <a:schemeClr val="tx1"/>
              </a:buClr>
              <a:defRPr b="0" i="0" baseline="0">
                <a:solidFill>
                  <a:schemeClr val="tx1"/>
                </a:solidFill>
              </a:defRPr>
            </a:lvl4pPr>
            <a:lvl5pPr>
              <a:buClr>
                <a:schemeClr val="tx1"/>
              </a:buClr>
              <a:defRPr b="0" i="0" baseline="0">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7DC69CEB-6482-4C84-AE16-8AA715CADF31}"/>
              </a:ext>
            </a:extLst>
          </p:cNvPr>
          <p:cNvSpPr>
            <a:spLocks noGrp="1"/>
          </p:cNvSpPr>
          <p:nvPr>
            <p:ph type="dt" sz="half" idx="10"/>
          </p:nvPr>
        </p:nvSpPr>
        <p:spPr/>
        <p:txBody>
          <a:bodyPr/>
          <a:lstStyle>
            <a:lvl1pPr>
              <a:defRPr b="0" i="0">
                <a:solidFill>
                  <a:schemeClr val="bg1"/>
                </a:solidFill>
              </a:defRPr>
            </a:lvl1pPr>
          </a:lstStyle>
          <a:p>
            <a:pPr>
              <a:defRPr/>
            </a:pPr>
            <a:fld id="{A9CD5BCE-B84F-4B3E-A944-8742182F529E}" type="datetimeFigureOut">
              <a:rPr lang="fi-FI" smtClean="0"/>
              <a:pPr>
                <a:defRPr/>
              </a:pPr>
              <a:t>10.9.2023</a:t>
            </a:fld>
            <a:endParaRPr lang="fi-FI"/>
          </a:p>
        </p:txBody>
      </p:sp>
      <p:sp>
        <p:nvSpPr>
          <p:cNvPr id="6" name="Alatunnisteen paikkamerkki 4">
            <a:extLst>
              <a:ext uri="{FF2B5EF4-FFF2-40B4-BE49-F238E27FC236}">
                <a16:creationId xmlns:a16="http://schemas.microsoft.com/office/drawing/2014/main" id="{725D0A9D-2797-4848-9861-CDC756B8A1FC}"/>
              </a:ext>
            </a:extLst>
          </p:cNvPr>
          <p:cNvSpPr>
            <a:spLocks noGrp="1"/>
          </p:cNvSpPr>
          <p:nvPr>
            <p:ph type="ftr" sz="quarter" idx="11"/>
          </p:nvPr>
        </p:nvSpPr>
        <p:spPr/>
        <p:txBody>
          <a:bodyPr/>
          <a:lstStyle>
            <a:lvl1pPr>
              <a:defRPr b="0" i="0">
                <a:solidFill>
                  <a:schemeClr val="bg1"/>
                </a:solidFill>
              </a:defRPr>
            </a:lvl1pPr>
          </a:lstStyle>
          <a:p>
            <a:pPr>
              <a:defRPr/>
            </a:pPr>
            <a:endParaRPr lang="fi-FI"/>
          </a:p>
        </p:txBody>
      </p:sp>
      <p:pic>
        <p:nvPicPr>
          <p:cNvPr id="12" name="Kuva 11">
            <a:extLst>
              <a:ext uri="{FF2B5EF4-FFF2-40B4-BE49-F238E27FC236}">
                <a16:creationId xmlns:a16="http://schemas.microsoft.com/office/drawing/2014/main" id="{F43E6CE7-007D-A64B-A366-FF98F4AF8660}"/>
              </a:ext>
            </a:extLst>
          </p:cNvPr>
          <p:cNvPicPr>
            <a:picLocks noChangeAspect="1"/>
          </p:cNvPicPr>
          <p:nvPr userDrawn="1"/>
        </p:nvPicPr>
        <p:blipFill>
          <a:blip r:embed="rId2"/>
          <a:stretch>
            <a:fillRect/>
          </a:stretch>
        </p:blipFill>
        <p:spPr>
          <a:xfrm>
            <a:off x="7908742" y="4459838"/>
            <a:ext cx="1050700" cy="526667"/>
          </a:xfrm>
          <a:prstGeom prst="rect">
            <a:avLst/>
          </a:prstGeom>
        </p:spPr>
      </p:pic>
    </p:spTree>
    <p:extLst>
      <p:ext uri="{BB962C8B-B14F-4D97-AF65-F5344CB8AC3E}">
        <p14:creationId xmlns:p14="http://schemas.microsoft.com/office/powerpoint/2010/main" val="3530137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4" y="1672115"/>
            <a:ext cx="7772400" cy="1021557"/>
          </a:xfrm>
        </p:spPr>
        <p:txBody>
          <a:bodyPr anchor="t"/>
          <a:lstStyle>
            <a:lvl1pPr algn="l">
              <a:defRPr sz="3600" b="0" i="0" cap="all"/>
            </a:lvl1pPr>
          </a:lstStyle>
          <a:p>
            <a:r>
              <a:rPr lang="fi-FI"/>
              <a:t>Muokkaa perustyylejä naps.</a:t>
            </a:r>
          </a:p>
        </p:txBody>
      </p:sp>
      <p:sp>
        <p:nvSpPr>
          <p:cNvPr id="3" name="Tekstin paikkamerkki 2"/>
          <p:cNvSpPr>
            <a:spLocks noGrp="1"/>
          </p:cNvSpPr>
          <p:nvPr>
            <p:ph type="body" idx="1"/>
          </p:nvPr>
        </p:nvSpPr>
        <p:spPr>
          <a:xfrm>
            <a:off x="722314" y="546974"/>
            <a:ext cx="7772400" cy="1125140"/>
          </a:xfrm>
        </p:spPr>
        <p:txBody>
          <a:bodyPr anchor="b"/>
          <a:lstStyle>
            <a:lvl1pPr marL="0" indent="0">
              <a:buNone/>
              <a:defRPr sz="1800" b="0" i="0">
                <a:solidFill>
                  <a:schemeClr val="tx1">
                    <a:tint val="75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6A6816F6-C19F-4180-82D5-8CD46976F2AE}"/>
              </a:ext>
            </a:extLst>
          </p:cNvPr>
          <p:cNvSpPr>
            <a:spLocks noGrp="1"/>
          </p:cNvSpPr>
          <p:nvPr>
            <p:ph type="dt" sz="half" idx="10"/>
          </p:nvPr>
        </p:nvSpPr>
        <p:spPr/>
        <p:txBody>
          <a:bodyPr/>
          <a:lstStyle>
            <a:lvl1pPr>
              <a:defRPr b="0" i="0"/>
            </a:lvl1pPr>
          </a:lstStyle>
          <a:p>
            <a:pPr>
              <a:defRPr/>
            </a:pPr>
            <a:fld id="{CF98406C-41C5-4C68-A3D0-2D0752394FCF}" type="datetimeFigureOut">
              <a:rPr lang="fi-FI" smtClean="0"/>
              <a:pPr>
                <a:defRPr/>
              </a:pPr>
              <a:t>10.9.2023</a:t>
            </a:fld>
            <a:endParaRPr lang="fi-FI"/>
          </a:p>
        </p:txBody>
      </p:sp>
      <p:sp>
        <p:nvSpPr>
          <p:cNvPr id="5" name="Alatunnisteen paikkamerkki 4">
            <a:extLst>
              <a:ext uri="{FF2B5EF4-FFF2-40B4-BE49-F238E27FC236}">
                <a16:creationId xmlns:a16="http://schemas.microsoft.com/office/drawing/2014/main" id="{8E144833-45BE-4F36-AB97-7E3D9780AA09}"/>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122763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05979"/>
            <a:ext cx="8229600" cy="857250"/>
          </a:xfrm>
        </p:spPr>
        <p:txBody>
          <a:bodyPr/>
          <a:lstStyle>
            <a:lvl1pPr>
              <a:defRPr b="0" i="0"/>
            </a:lvl1pPr>
          </a:lstStyle>
          <a:p>
            <a:r>
              <a:rPr lang="fi-FI"/>
              <a:t>Muokkaa perustyylejä naps.</a:t>
            </a:r>
          </a:p>
        </p:txBody>
      </p:sp>
      <p:sp>
        <p:nvSpPr>
          <p:cNvPr id="4" name="Sisällön paikkamerkki 3"/>
          <p:cNvSpPr>
            <a:spLocks noGrp="1"/>
          </p:cNvSpPr>
          <p:nvPr>
            <p:ph sz="half" idx="2"/>
          </p:nvPr>
        </p:nvSpPr>
        <p:spPr>
          <a:xfrm>
            <a:off x="457201" y="1631156"/>
            <a:ext cx="4040189" cy="2963466"/>
          </a:xfrm>
        </p:spPr>
        <p:txBody>
          <a:bodyPr/>
          <a:lstStyle>
            <a:lvl1pPr>
              <a:defRPr sz="2160" b="0" i="0"/>
            </a:lvl1pPr>
            <a:lvl2pPr>
              <a:defRPr sz="1800" b="0" i="0"/>
            </a:lvl2pPr>
            <a:lvl3pPr>
              <a:defRPr sz="1620" b="0" i="0"/>
            </a:lvl3pPr>
            <a:lvl4pPr>
              <a:defRPr sz="1440" b="0" i="0"/>
            </a:lvl4pPr>
            <a:lvl5pPr>
              <a:defRPr sz="1440" b="0" i="0"/>
            </a:lvl5pPr>
            <a:lvl6pPr>
              <a:defRPr sz="1440"/>
            </a:lvl6pPr>
            <a:lvl7pPr>
              <a:defRPr sz="1440"/>
            </a:lvl7pPr>
            <a:lvl8pPr>
              <a:defRPr sz="1440"/>
            </a:lvl8pPr>
            <a:lvl9pPr>
              <a:defRPr sz="144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Sisällön paikkamerkki 5"/>
          <p:cNvSpPr>
            <a:spLocks noGrp="1"/>
          </p:cNvSpPr>
          <p:nvPr>
            <p:ph sz="quarter" idx="4"/>
          </p:nvPr>
        </p:nvSpPr>
        <p:spPr>
          <a:xfrm>
            <a:off x="4645027" y="1631156"/>
            <a:ext cx="4041774" cy="2963466"/>
          </a:xfrm>
        </p:spPr>
        <p:txBody>
          <a:bodyPr/>
          <a:lstStyle>
            <a:lvl1pPr>
              <a:defRPr sz="2160" b="0" i="0"/>
            </a:lvl1pPr>
            <a:lvl2pPr>
              <a:defRPr sz="1800" b="0" i="0"/>
            </a:lvl2pPr>
            <a:lvl3pPr>
              <a:defRPr sz="1620" b="0" i="0"/>
            </a:lvl3pPr>
            <a:lvl4pPr>
              <a:defRPr sz="1440" b="0" i="0"/>
            </a:lvl4pPr>
            <a:lvl5pPr>
              <a:defRPr sz="1440" b="0" i="0"/>
            </a:lvl5pPr>
            <a:lvl6pPr>
              <a:defRPr sz="1440"/>
            </a:lvl6pPr>
            <a:lvl7pPr>
              <a:defRPr sz="1440"/>
            </a:lvl7pPr>
            <a:lvl8pPr>
              <a:defRPr sz="1440"/>
            </a:lvl8pPr>
            <a:lvl9pPr>
              <a:defRPr sz="144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a:extLst>
              <a:ext uri="{FF2B5EF4-FFF2-40B4-BE49-F238E27FC236}">
                <a16:creationId xmlns:a16="http://schemas.microsoft.com/office/drawing/2014/main" id="{E18AD6FA-2873-4534-BBCA-417D3DFDE331}"/>
              </a:ext>
            </a:extLst>
          </p:cNvPr>
          <p:cNvSpPr>
            <a:spLocks noGrp="1"/>
          </p:cNvSpPr>
          <p:nvPr>
            <p:ph type="dt" sz="half" idx="10"/>
          </p:nvPr>
        </p:nvSpPr>
        <p:spPr/>
        <p:txBody>
          <a:bodyPr/>
          <a:lstStyle>
            <a:lvl1pPr>
              <a:defRPr b="0" i="0"/>
            </a:lvl1pPr>
          </a:lstStyle>
          <a:p>
            <a:pPr>
              <a:defRPr/>
            </a:pPr>
            <a:fld id="{74D48AB1-9616-4239-B899-C3255232AEFB}" type="datetimeFigureOut">
              <a:rPr lang="fi-FI" smtClean="0"/>
              <a:pPr>
                <a:defRPr/>
              </a:pPr>
              <a:t>10.9.2023</a:t>
            </a:fld>
            <a:endParaRPr lang="fi-FI"/>
          </a:p>
        </p:txBody>
      </p:sp>
      <p:sp>
        <p:nvSpPr>
          <p:cNvPr id="8" name="Alatunnisteen paikkamerkki 4">
            <a:extLst>
              <a:ext uri="{FF2B5EF4-FFF2-40B4-BE49-F238E27FC236}">
                <a16:creationId xmlns:a16="http://schemas.microsoft.com/office/drawing/2014/main" id="{A76A5514-DF4B-4396-9796-CBB7E15D343B}"/>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2613609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0" i="0"/>
            </a:lvl1pPr>
          </a:lstStyle>
          <a:p>
            <a:r>
              <a:rPr lang="fi-FI"/>
              <a:t>Muokkaa perustyylejä naps.</a:t>
            </a:r>
          </a:p>
        </p:txBody>
      </p:sp>
      <p:sp>
        <p:nvSpPr>
          <p:cNvPr id="3" name="Päivämäärän paikkamerkki 3">
            <a:extLst>
              <a:ext uri="{FF2B5EF4-FFF2-40B4-BE49-F238E27FC236}">
                <a16:creationId xmlns:a16="http://schemas.microsoft.com/office/drawing/2014/main" id="{5660C5ED-E855-4B1F-AD14-66DC9D5A2E55}"/>
              </a:ext>
            </a:extLst>
          </p:cNvPr>
          <p:cNvSpPr>
            <a:spLocks noGrp="1"/>
          </p:cNvSpPr>
          <p:nvPr>
            <p:ph type="dt" sz="half" idx="10"/>
          </p:nvPr>
        </p:nvSpPr>
        <p:spPr/>
        <p:txBody>
          <a:bodyPr/>
          <a:lstStyle>
            <a:lvl1pPr>
              <a:defRPr b="0" i="0"/>
            </a:lvl1pPr>
          </a:lstStyle>
          <a:p>
            <a:pPr>
              <a:defRPr/>
            </a:pPr>
            <a:fld id="{61483EB3-CF70-419E-B1D0-7B6897740D4A}" type="datetimeFigureOut">
              <a:rPr lang="fi-FI" smtClean="0"/>
              <a:pPr>
                <a:defRPr/>
              </a:pPr>
              <a:t>10.9.2023</a:t>
            </a:fld>
            <a:endParaRPr lang="fi-FI"/>
          </a:p>
        </p:txBody>
      </p:sp>
      <p:sp>
        <p:nvSpPr>
          <p:cNvPr id="4" name="Alatunnisteen paikkamerkki 4">
            <a:extLst>
              <a:ext uri="{FF2B5EF4-FFF2-40B4-BE49-F238E27FC236}">
                <a16:creationId xmlns:a16="http://schemas.microsoft.com/office/drawing/2014/main" id="{6E15DD8F-869F-424B-9217-DD97B2869F7B}"/>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1171586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39CD092B-14D5-4461-A65B-190A41BA28AB}"/>
              </a:ext>
            </a:extLst>
          </p:cNvPr>
          <p:cNvSpPr>
            <a:spLocks noGrp="1"/>
          </p:cNvSpPr>
          <p:nvPr>
            <p:ph type="dt" sz="half" idx="10"/>
          </p:nvPr>
        </p:nvSpPr>
        <p:spPr/>
        <p:txBody>
          <a:bodyPr/>
          <a:lstStyle>
            <a:lvl1pPr>
              <a:defRPr b="0" i="0"/>
            </a:lvl1pPr>
          </a:lstStyle>
          <a:p>
            <a:pPr>
              <a:defRPr/>
            </a:pPr>
            <a:fld id="{0EBC9221-996E-4003-99E1-5E2F7BE97AD5}" type="datetimeFigureOut">
              <a:rPr lang="fi-FI" smtClean="0"/>
              <a:pPr>
                <a:defRPr/>
              </a:pPr>
              <a:t>10.9.2023</a:t>
            </a:fld>
            <a:endParaRPr lang="fi-FI"/>
          </a:p>
        </p:txBody>
      </p:sp>
      <p:sp>
        <p:nvSpPr>
          <p:cNvPr id="3" name="Alatunnisteen paikkamerkki 4">
            <a:extLst>
              <a:ext uri="{FF2B5EF4-FFF2-40B4-BE49-F238E27FC236}">
                <a16:creationId xmlns:a16="http://schemas.microsoft.com/office/drawing/2014/main" id="{0633AB37-08F2-4CEB-AB7F-25B285786ABA}"/>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1018159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40E8A205-A8BB-8E49-8E45-8E702FABCD49}"/>
              </a:ext>
            </a:extLst>
          </p:cNvPr>
          <p:cNvSpPr/>
          <p:nvPr userDrawn="1"/>
        </p:nvSpPr>
        <p:spPr>
          <a:xfrm>
            <a:off x="0" y="0"/>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0" i="0">
              <a:latin typeface="Poppins" pitchFamily="2" charset="77"/>
            </a:endParaRPr>
          </a:p>
        </p:txBody>
      </p:sp>
      <p:sp>
        <p:nvSpPr>
          <p:cNvPr id="2" name="Otsikko 1"/>
          <p:cNvSpPr>
            <a:spLocks noGrp="1"/>
          </p:cNvSpPr>
          <p:nvPr>
            <p:ph type="title"/>
          </p:nvPr>
        </p:nvSpPr>
        <p:spPr/>
        <p:txBody>
          <a:bodyPr>
            <a:normAutofit/>
          </a:bodyPr>
          <a:lstStyle>
            <a:lvl1pPr>
              <a:defRPr sz="3240" b="0" i="0">
                <a:solidFill>
                  <a:schemeClr val="bg1"/>
                </a:solidFill>
              </a:defRPr>
            </a:lvl1pPr>
          </a:lstStyle>
          <a:p>
            <a:r>
              <a:rPr lang="fi-FI"/>
              <a:t>Muokkaa perustyylejä naps.</a:t>
            </a:r>
          </a:p>
        </p:txBody>
      </p:sp>
      <p:sp>
        <p:nvSpPr>
          <p:cNvPr id="3" name="Sisällön paikkamerkki 2"/>
          <p:cNvSpPr>
            <a:spLocks noGrp="1"/>
          </p:cNvSpPr>
          <p:nvPr>
            <p:ph idx="1"/>
          </p:nvPr>
        </p:nvSpPr>
        <p:spPr>
          <a:xfrm>
            <a:off x="457200" y="1200150"/>
            <a:ext cx="8229600" cy="3394710"/>
          </a:xfrm>
        </p:spPr>
        <p:txBody>
          <a:bodyPr/>
          <a:lstStyle>
            <a:lvl1pPr>
              <a:buClr>
                <a:srgbClr val="292D30"/>
              </a:buClr>
              <a:defRPr b="0" i="0">
                <a:solidFill>
                  <a:srgbClr val="292D30"/>
                </a:solidFill>
              </a:defRPr>
            </a:lvl1pPr>
            <a:lvl2pPr>
              <a:buClr>
                <a:srgbClr val="292D30"/>
              </a:buClr>
              <a:defRPr b="0" i="0">
                <a:solidFill>
                  <a:srgbClr val="292D30"/>
                </a:solidFill>
              </a:defRPr>
            </a:lvl2pPr>
            <a:lvl3pPr>
              <a:buClr>
                <a:srgbClr val="292D30"/>
              </a:buClr>
              <a:defRPr b="0" i="0">
                <a:solidFill>
                  <a:srgbClr val="292D30"/>
                </a:solidFill>
              </a:defRPr>
            </a:lvl3pPr>
            <a:lvl4pPr>
              <a:buClr>
                <a:srgbClr val="292D30"/>
              </a:buClr>
              <a:defRPr b="0" i="0">
                <a:solidFill>
                  <a:srgbClr val="292D30"/>
                </a:solidFill>
              </a:defRPr>
            </a:lvl4pPr>
            <a:lvl5pPr>
              <a:buClr>
                <a:srgbClr val="292D30"/>
              </a:buClr>
              <a:defRPr b="0" i="0">
                <a:solidFill>
                  <a:srgbClr val="292D30"/>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7DC69CEB-6482-4C84-AE16-8AA715CADF31}"/>
              </a:ext>
            </a:extLst>
          </p:cNvPr>
          <p:cNvSpPr>
            <a:spLocks noGrp="1"/>
          </p:cNvSpPr>
          <p:nvPr>
            <p:ph type="dt" sz="half" idx="10"/>
          </p:nvPr>
        </p:nvSpPr>
        <p:spPr/>
        <p:txBody>
          <a:bodyPr/>
          <a:lstStyle>
            <a:lvl1pPr>
              <a:defRPr b="0" i="0">
                <a:solidFill>
                  <a:schemeClr val="bg1"/>
                </a:solidFill>
              </a:defRPr>
            </a:lvl1pPr>
          </a:lstStyle>
          <a:p>
            <a:pPr>
              <a:defRPr/>
            </a:pPr>
            <a:fld id="{A9CD5BCE-B84F-4B3E-A944-8742182F529E}" type="datetimeFigureOut">
              <a:rPr lang="fi-FI" smtClean="0"/>
              <a:pPr>
                <a:defRPr/>
              </a:pPr>
              <a:t>10.9.2023</a:t>
            </a:fld>
            <a:endParaRPr lang="fi-FI"/>
          </a:p>
        </p:txBody>
      </p:sp>
      <p:sp>
        <p:nvSpPr>
          <p:cNvPr id="6" name="Alatunnisteen paikkamerkki 4">
            <a:extLst>
              <a:ext uri="{FF2B5EF4-FFF2-40B4-BE49-F238E27FC236}">
                <a16:creationId xmlns:a16="http://schemas.microsoft.com/office/drawing/2014/main" id="{725D0A9D-2797-4848-9861-CDC756B8A1FC}"/>
              </a:ext>
            </a:extLst>
          </p:cNvPr>
          <p:cNvSpPr>
            <a:spLocks noGrp="1"/>
          </p:cNvSpPr>
          <p:nvPr>
            <p:ph type="ftr" sz="quarter" idx="11"/>
          </p:nvPr>
        </p:nvSpPr>
        <p:spPr/>
        <p:txBody>
          <a:bodyPr/>
          <a:lstStyle>
            <a:lvl1pPr>
              <a:defRPr b="0" i="0">
                <a:solidFill>
                  <a:schemeClr val="bg1"/>
                </a:solidFill>
              </a:defRPr>
            </a:lvl1pPr>
          </a:lstStyle>
          <a:p>
            <a:pPr>
              <a:defRPr/>
            </a:pPr>
            <a:endParaRPr lang="fi-FI"/>
          </a:p>
        </p:txBody>
      </p:sp>
      <p:pic>
        <p:nvPicPr>
          <p:cNvPr id="10" name="Kuva 9" descr="Kuva, joka sisältää kohteen vektorigrafiikka&#10;&#10;Kuvaus luotu automaattisesti">
            <a:extLst>
              <a:ext uri="{FF2B5EF4-FFF2-40B4-BE49-F238E27FC236}">
                <a16:creationId xmlns:a16="http://schemas.microsoft.com/office/drawing/2014/main" id="{874EA3AA-91F8-D548-8DD0-E5AFACF379D7}"/>
              </a:ext>
            </a:extLst>
          </p:cNvPr>
          <p:cNvPicPr>
            <a:picLocks noChangeAspect="1"/>
          </p:cNvPicPr>
          <p:nvPr userDrawn="1"/>
        </p:nvPicPr>
        <p:blipFill>
          <a:blip r:embed="rId2"/>
          <a:stretch>
            <a:fillRect/>
          </a:stretch>
        </p:blipFill>
        <p:spPr>
          <a:xfrm>
            <a:off x="7908742" y="4464740"/>
            <a:ext cx="885502" cy="544215"/>
          </a:xfrm>
          <a:prstGeom prst="rect">
            <a:avLst/>
          </a:prstGeom>
        </p:spPr>
      </p:pic>
    </p:spTree>
    <p:extLst>
      <p:ext uri="{BB962C8B-B14F-4D97-AF65-F5344CB8AC3E}">
        <p14:creationId xmlns:p14="http://schemas.microsoft.com/office/powerpoint/2010/main" val="266821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8F2C8383-6D6D-354C-8BBA-CBDEEC78CB31}"/>
              </a:ext>
            </a:extLst>
          </p:cNvPr>
          <p:cNvSpPr/>
          <p:nvPr userDrawn="1"/>
        </p:nvSpPr>
        <p:spPr>
          <a:xfrm>
            <a:off x="0" y="0"/>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0" i="0">
              <a:latin typeface="Poppins" pitchFamily="2" charset="77"/>
            </a:endParaRPr>
          </a:p>
        </p:txBody>
      </p:sp>
      <p:pic>
        <p:nvPicPr>
          <p:cNvPr id="5" name="Kuva 4" descr="Kuva, joka sisältää kohteen eläin, selkärangaton, onteloeläin, koralli&#10;&#10;Kuvaus luotu automaattisesti">
            <a:extLst>
              <a:ext uri="{FF2B5EF4-FFF2-40B4-BE49-F238E27FC236}">
                <a16:creationId xmlns:a16="http://schemas.microsoft.com/office/drawing/2014/main" id="{1D73F085-EF5D-1641-BEF8-9F456CB1E065}"/>
              </a:ext>
            </a:extLst>
          </p:cNvPr>
          <p:cNvPicPr>
            <a:picLocks noChangeAspect="1"/>
          </p:cNvPicPr>
          <p:nvPr userDrawn="1"/>
        </p:nvPicPr>
        <p:blipFill rotWithShape="1">
          <a:blip r:embed="rId2">
            <a:alphaModFix amt="10000"/>
          </a:blip>
          <a:srcRect t="20111" r="15515" b="12123"/>
          <a:stretch/>
        </p:blipFill>
        <p:spPr>
          <a:xfrm>
            <a:off x="4334621" y="-1"/>
            <a:ext cx="4809379" cy="5143501"/>
          </a:xfrm>
          <a:prstGeom prst="rect">
            <a:avLst/>
          </a:prstGeom>
        </p:spPr>
      </p:pic>
      <p:sp>
        <p:nvSpPr>
          <p:cNvPr id="2" name="Otsikko 1"/>
          <p:cNvSpPr>
            <a:spLocks noGrp="1"/>
          </p:cNvSpPr>
          <p:nvPr>
            <p:ph type="ctrTitle"/>
          </p:nvPr>
        </p:nvSpPr>
        <p:spPr>
          <a:xfrm>
            <a:off x="457200" y="660082"/>
            <a:ext cx="7772400" cy="1102519"/>
          </a:xfrm>
        </p:spPr>
        <p:txBody>
          <a:bodyPr/>
          <a:lstStyle>
            <a:lvl1pPr algn="l">
              <a:defRPr b="1" i="0">
                <a:solidFill>
                  <a:schemeClr val="bg1"/>
                </a:solidFill>
                <a:latin typeface="Ivar Display SemiBold" pitchFamily="2" charset="77"/>
                <a:ea typeface="Ivar Display SemiBold" pitchFamily="2" charset="77"/>
              </a:defRPr>
            </a:lvl1pPr>
          </a:lstStyle>
          <a:p>
            <a:r>
              <a:rPr lang="fi-FI"/>
              <a:t>Muokkaa perustyylejä naps.</a:t>
            </a:r>
          </a:p>
        </p:txBody>
      </p:sp>
      <p:sp>
        <p:nvSpPr>
          <p:cNvPr id="3" name="Alaotsikko 2"/>
          <p:cNvSpPr>
            <a:spLocks noGrp="1"/>
          </p:cNvSpPr>
          <p:nvPr>
            <p:ph type="subTitle" idx="1"/>
          </p:nvPr>
        </p:nvSpPr>
        <p:spPr>
          <a:xfrm>
            <a:off x="457200" y="3692198"/>
            <a:ext cx="7772400" cy="466250"/>
          </a:xfrm>
        </p:spPr>
        <p:txBody>
          <a:bodyPr>
            <a:normAutofit/>
          </a:bodyPr>
          <a:lstStyle>
            <a:lvl1pPr marL="0" indent="0" algn="l">
              <a:buNone/>
              <a:defRPr sz="1800" b="0" i="0">
                <a:solidFill>
                  <a:schemeClr val="bg1"/>
                </a:solidFill>
                <a:latin typeface="Poppins Light" pitchFamily="2" charset="77"/>
                <a:ea typeface="Poppins Light" pitchFamily="2" charset="77"/>
                <a:cs typeface="Poppins Light" pitchFamily="2" charset="77"/>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fi-FI"/>
              <a:t>Muokkaa alaotsikon perustyyliä naps.</a:t>
            </a:r>
          </a:p>
        </p:txBody>
      </p:sp>
      <p:sp>
        <p:nvSpPr>
          <p:cNvPr id="6" name="Päivämäärän paikkamerkki 3">
            <a:extLst>
              <a:ext uri="{FF2B5EF4-FFF2-40B4-BE49-F238E27FC236}">
                <a16:creationId xmlns:a16="http://schemas.microsoft.com/office/drawing/2014/main" id="{238CAC98-61C6-40D4-9A0F-878C3E2BFB58}"/>
              </a:ext>
            </a:extLst>
          </p:cNvPr>
          <p:cNvSpPr>
            <a:spLocks noGrp="1"/>
          </p:cNvSpPr>
          <p:nvPr>
            <p:ph type="dt" sz="half" idx="10"/>
          </p:nvPr>
        </p:nvSpPr>
        <p:spPr/>
        <p:txBody>
          <a:bodyPr/>
          <a:lstStyle>
            <a:lvl1pPr>
              <a:defRPr b="0" i="0">
                <a:latin typeface="Poppins Light" pitchFamily="2" charset="77"/>
                <a:ea typeface="Poppins Light" pitchFamily="2" charset="77"/>
                <a:cs typeface="Poppins Light" pitchFamily="2" charset="77"/>
              </a:defRPr>
            </a:lvl1pPr>
          </a:lstStyle>
          <a:p>
            <a:pPr>
              <a:defRPr/>
            </a:pPr>
            <a:fld id="{0D517A49-D03E-4A8A-B78E-54F68E0AB70E}" type="datetimeFigureOut">
              <a:rPr lang="fi-FI" smtClean="0"/>
              <a:pPr>
                <a:defRPr/>
              </a:pPr>
              <a:t>10.9.2023</a:t>
            </a:fld>
            <a:endParaRPr lang="fi-FI"/>
          </a:p>
        </p:txBody>
      </p:sp>
      <p:sp>
        <p:nvSpPr>
          <p:cNvPr id="7" name="Alatunnisteen paikkamerkki 4">
            <a:extLst>
              <a:ext uri="{FF2B5EF4-FFF2-40B4-BE49-F238E27FC236}">
                <a16:creationId xmlns:a16="http://schemas.microsoft.com/office/drawing/2014/main" id="{8338C58E-A311-4358-89DE-381B4C3FF42C}"/>
              </a:ext>
            </a:extLst>
          </p:cNvPr>
          <p:cNvSpPr>
            <a:spLocks noGrp="1"/>
          </p:cNvSpPr>
          <p:nvPr>
            <p:ph type="ftr" sz="quarter" idx="11"/>
          </p:nvPr>
        </p:nvSpPr>
        <p:spPr/>
        <p:txBody>
          <a:bodyPr/>
          <a:lstStyle>
            <a:lvl1pPr>
              <a:defRPr b="0" i="0">
                <a:latin typeface="Poppins Light" pitchFamily="2" charset="77"/>
                <a:ea typeface="Poppins Light" pitchFamily="2" charset="77"/>
                <a:cs typeface="Poppins Light" pitchFamily="2" charset="77"/>
              </a:defRPr>
            </a:lvl1pPr>
          </a:lstStyle>
          <a:p>
            <a:pPr>
              <a:defRPr/>
            </a:pPr>
            <a:endParaRPr lang="fi-FI"/>
          </a:p>
        </p:txBody>
      </p:sp>
      <p:pic>
        <p:nvPicPr>
          <p:cNvPr id="13" name="Kuva 12" descr="Kuva, joka sisältää kohteen vektorigrafiikka&#10;&#10;Kuvaus luotu automaattisesti">
            <a:extLst>
              <a:ext uri="{FF2B5EF4-FFF2-40B4-BE49-F238E27FC236}">
                <a16:creationId xmlns:a16="http://schemas.microsoft.com/office/drawing/2014/main" id="{E51626E8-F585-E946-B6B1-349281C81620}"/>
              </a:ext>
            </a:extLst>
          </p:cNvPr>
          <p:cNvPicPr>
            <a:picLocks noChangeAspect="1"/>
          </p:cNvPicPr>
          <p:nvPr userDrawn="1"/>
        </p:nvPicPr>
        <p:blipFill>
          <a:blip r:embed="rId3"/>
          <a:stretch>
            <a:fillRect/>
          </a:stretch>
        </p:blipFill>
        <p:spPr>
          <a:xfrm>
            <a:off x="7419089" y="4028194"/>
            <a:ext cx="1198332" cy="736475"/>
          </a:xfrm>
          <a:prstGeom prst="rect">
            <a:avLst/>
          </a:prstGeom>
        </p:spPr>
      </p:pic>
    </p:spTree>
    <p:extLst>
      <p:ext uri="{BB962C8B-B14F-4D97-AF65-F5344CB8AC3E}">
        <p14:creationId xmlns:p14="http://schemas.microsoft.com/office/powerpoint/2010/main" val="2482762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4" y="1672115"/>
            <a:ext cx="7772400" cy="1021557"/>
          </a:xfrm>
        </p:spPr>
        <p:txBody>
          <a:bodyPr anchor="t"/>
          <a:lstStyle>
            <a:lvl1pPr algn="l">
              <a:defRPr sz="3600" b="0" i="0" cap="all"/>
            </a:lvl1pPr>
          </a:lstStyle>
          <a:p>
            <a:r>
              <a:rPr lang="fi-FI"/>
              <a:t>Muokkaa perustyylejä naps.</a:t>
            </a:r>
          </a:p>
        </p:txBody>
      </p:sp>
      <p:sp>
        <p:nvSpPr>
          <p:cNvPr id="3" name="Tekstin paikkamerkki 2"/>
          <p:cNvSpPr>
            <a:spLocks noGrp="1"/>
          </p:cNvSpPr>
          <p:nvPr>
            <p:ph type="body" idx="1"/>
          </p:nvPr>
        </p:nvSpPr>
        <p:spPr>
          <a:xfrm>
            <a:off x="722314" y="546974"/>
            <a:ext cx="7772400" cy="1125140"/>
          </a:xfrm>
        </p:spPr>
        <p:txBody>
          <a:bodyPr anchor="b"/>
          <a:lstStyle>
            <a:lvl1pPr marL="0" indent="0">
              <a:buNone/>
              <a:defRPr sz="1800" b="0" i="0">
                <a:solidFill>
                  <a:schemeClr val="tx1">
                    <a:tint val="75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6A6816F6-C19F-4180-82D5-8CD46976F2AE}"/>
              </a:ext>
            </a:extLst>
          </p:cNvPr>
          <p:cNvSpPr>
            <a:spLocks noGrp="1"/>
          </p:cNvSpPr>
          <p:nvPr>
            <p:ph type="dt" sz="half" idx="10"/>
          </p:nvPr>
        </p:nvSpPr>
        <p:spPr/>
        <p:txBody>
          <a:bodyPr/>
          <a:lstStyle>
            <a:lvl1pPr>
              <a:defRPr b="0" i="0"/>
            </a:lvl1pPr>
          </a:lstStyle>
          <a:p>
            <a:pPr>
              <a:defRPr/>
            </a:pPr>
            <a:fld id="{CF98406C-41C5-4C68-A3D0-2D0752394FCF}" type="datetimeFigureOut">
              <a:rPr lang="fi-FI" smtClean="0"/>
              <a:pPr>
                <a:defRPr/>
              </a:pPr>
              <a:t>10.9.2023</a:t>
            </a:fld>
            <a:endParaRPr lang="fi-FI"/>
          </a:p>
        </p:txBody>
      </p:sp>
      <p:sp>
        <p:nvSpPr>
          <p:cNvPr id="5" name="Alatunnisteen paikkamerkki 4">
            <a:extLst>
              <a:ext uri="{FF2B5EF4-FFF2-40B4-BE49-F238E27FC236}">
                <a16:creationId xmlns:a16="http://schemas.microsoft.com/office/drawing/2014/main" id="{8E144833-45BE-4F36-AB97-7E3D9780AA09}"/>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1567820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05979"/>
            <a:ext cx="8229600" cy="857250"/>
          </a:xfrm>
        </p:spPr>
        <p:txBody>
          <a:bodyPr/>
          <a:lstStyle>
            <a:lvl1pPr>
              <a:defRPr b="0" i="0"/>
            </a:lvl1pPr>
          </a:lstStyle>
          <a:p>
            <a:r>
              <a:rPr lang="fi-FI"/>
              <a:t>Muokkaa perustyylejä naps.</a:t>
            </a:r>
          </a:p>
        </p:txBody>
      </p:sp>
      <p:sp>
        <p:nvSpPr>
          <p:cNvPr id="4" name="Sisällön paikkamerkki 3"/>
          <p:cNvSpPr>
            <a:spLocks noGrp="1"/>
          </p:cNvSpPr>
          <p:nvPr>
            <p:ph sz="half" idx="2"/>
          </p:nvPr>
        </p:nvSpPr>
        <p:spPr>
          <a:xfrm>
            <a:off x="457201" y="1631156"/>
            <a:ext cx="4040189" cy="2963466"/>
          </a:xfrm>
        </p:spPr>
        <p:txBody>
          <a:bodyPr/>
          <a:lstStyle>
            <a:lvl1pPr>
              <a:defRPr sz="2160" b="0" i="0"/>
            </a:lvl1pPr>
            <a:lvl2pPr>
              <a:defRPr sz="1800" b="0" i="0"/>
            </a:lvl2pPr>
            <a:lvl3pPr>
              <a:defRPr sz="1620" b="0" i="0"/>
            </a:lvl3pPr>
            <a:lvl4pPr>
              <a:defRPr sz="1440" b="0" i="0"/>
            </a:lvl4pPr>
            <a:lvl5pPr>
              <a:defRPr sz="1440" b="0" i="0"/>
            </a:lvl5pPr>
            <a:lvl6pPr>
              <a:defRPr sz="1440"/>
            </a:lvl6pPr>
            <a:lvl7pPr>
              <a:defRPr sz="1440"/>
            </a:lvl7pPr>
            <a:lvl8pPr>
              <a:defRPr sz="1440"/>
            </a:lvl8pPr>
            <a:lvl9pPr>
              <a:defRPr sz="144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Sisällön paikkamerkki 5"/>
          <p:cNvSpPr>
            <a:spLocks noGrp="1"/>
          </p:cNvSpPr>
          <p:nvPr>
            <p:ph sz="quarter" idx="4"/>
          </p:nvPr>
        </p:nvSpPr>
        <p:spPr>
          <a:xfrm>
            <a:off x="4645027" y="1631156"/>
            <a:ext cx="4041774" cy="2963466"/>
          </a:xfrm>
        </p:spPr>
        <p:txBody>
          <a:bodyPr/>
          <a:lstStyle>
            <a:lvl1pPr>
              <a:defRPr sz="2160" b="0" i="0"/>
            </a:lvl1pPr>
            <a:lvl2pPr>
              <a:defRPr sz="1800" b="0" i="0"/>
            </a:lvl2pPr>
            <a:lvl3pPr>
              <a:defRPr sz="1620" b="0" i="0"/>
            </a:lvl3pPr>
            <a:lvl4pPr>
              <a:defRPr sz="1440" b="0" i="0"/>
            </a:lvl4pPr>
            <a:lvl5pPr>
              <a:defRPr sz="1440" b="0" i="0"/>
            </a:lvl5pPr>
            <a:lvl6pPr>
              <a:defRPr sz="1440"/>
            </a:lvl6pPr>
            <a:lvl7pPr>
              <a:defRPr sz="1440"/>
            </a:lvl7pPr>
            <a:lvl8pPr>
              <a:defRPr sz="1440"/>
            </a:lvl8pPr>
            <a:lvl9pPr>
              <a:defRPr sz="144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a:extLst>
              <a:ext uri="{FF2B5EF4-FFF2-40B4-BE49-F238E27FC236}">
                <a16:creationId xmlns:a16="http://schemas.microsoft.com/office/drawing/2014/main" id="{E18AD6FA-2873-4534-BBCA-417D3DFDE331}"/>
              </a:ext>
            </a:extLst>
          </p:cNvPr>
          <p:cNvSpPr>
            <a:spLocks noGrp="1"/>
          </p:cNvSpPr>
          <p:nvPr>
            <p:ph type="dt" sz="half" idx="10"/>
          </p:nvPr>
        </p:nvSpPr>
        <p:spPr/>
        <p:txBody>
          <a:bodyPr/>
          <a:lstStyle>
            <a:lvl1pPr>
              <a:defRPr b="0" i="0"/>
            </a:lvl1pPr>
          </a:lstStyle>
          <a:p>
            <a:pPr>
              <a:defRPr/>
            </a:pPr>
            <a:fld id="{74D48AB1-9616-4239-B899-C3255232AEFB}" type="datetimeFigureOut">
              <a:rPr lang="fi-FI" smtClean="0"/>
              <a:pPr>
                <a:defRPr/>
              </a:pPr>
              <a:t>10.9.2023</a:t>
            </a:fld>
            <a:endParaRPr lang="fi-FI"/>
          </a:p>
        </p:txBody>
      </p:sp>
      <p:sp>
        <p:nvSpPr>
          <p:cNvPr id="8" name="Alatunnisteen paikkamerkki 4">
            <a:extLst>
              <a:ext uri="{FF2B5EF4-FFF2-40B4-BE49-F238E27FC236}">
                <a16:creationId xmlns:a16="http://schemas.microsoft.com/office/drawing/2014/main" id="{A76A5514-DF4B-4396-9796-CBB7E15D343B}"/>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2072161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0" i="0"/>
            </a:lvl1pPr>
          </a:lstStyle>
          <a:p>
            <a:r>
              <a:rPr lang="fi-FI"/>
              <a:t>Muokkaa perustyylejä naps.</a:t>
            </a:r>
          </a:p>
        </p:txBody>
      </p:sp>
      <p:sp>
        <p:nvSpPr>
          <p:cNvPr id="3" name="Päivämäärän paikkamerkki 3">
            <a:extLst>
              <a:ext uri="{FF2B5EF4-FFF2-40B4-BE49-F238E27FC236}">
                <a16:creationId xmlns:a16="http://schemas.microsoft.com/office/drawing/2014/main" id="{5660C5ED-E855-4B1F-AD14-66DC9D5A2E55}"/>
              </a:ext>
            </a:extLst>
          </p:cNvPr>
          <p:cNvSpPr>
            <a:spLocks noGrp="1"/>
          </p:cNvSpPr>
          <p:nvPr>
            <p:ph type="dt" sz="half" idx="10"/>
          </p:nvPr>
        </p:nvSpPr>
        <p:spPr/>
        <p:txBody>
          <a:bodyPr/>
          <a:lstStyle>
            <a:lvl1pPr>
              <a:defRPr b="0" i="0"/>
            </a:lvl1pPr>
          </a:lstStyle>
          <a:p>
            <a:pPr>
              <a:defRPr/>
            </a:pPr>
            <a:fld id="{61483EB3-CF70-419E-B1D0-7B6897740D4A}" type="datetimeFigureOut">
              <a:rPr lang="fi-FI" smtClean="0"/>
              <a:pPr>
                <a:defRPr/>
              </a:pPr>
              <a:t>10.9.2023</a:t>
            </a:fld>
            <a:endParaRPr lang="fi-FI"/>
          </a:p>
        </p:txBody>
      </p:sp>
      <p:sp>
        <p:nvSpPr>
          <p:cNvPr id="4" name="Alatunnisteen paikkamerkki 4">
            <a:extLst>
              <a:ext uri="{FF2B5EF4-FFF2-40B4-BE49-F238E27FC236}">
                <a16:creationId xmlns:a16="http://schemas.microsoft.com/office/drawing/2014/main" id="{6E15DD8F-869F-424B-9217-DD97B2869F7B}"/>
              </a:ext>
            </a:extLst>
          </p:cNvPr>
          <p:cNvSpPr>
            <a:spLocks noGrp="1"/>
          </p:cNvSpPr>
          <p:nvPr>
            <p:ph type="ftr" sz="quarter" idx="11"/>
          </p:nvPr>
        </p:nvSpPr>
        <p:spPr/>
        <p:txBody>
          <a:bodyPr/>
          <a:lstStyle>
            <a:lvl1pPr>
              <a:defRPr b="0" i="0"/>
            </a:lvl1pPr>
          </a:lstStyle>
          <a:p>
            <a:pPr>
              <a:defRPr/>
            </a:pPr>
            <a:endParaRPr lang="fi-FI"/>
          </a:p>
        </p:txBody>
      </p:sp>
      <p:pic>
        <p:nvPicPr>
          <p:cNvPr id="6" name="Kuva 5" descr="Kuva, joka sisältää kohteen vektorigrafiikka&#10;&#10;Kuvaus luotu automaattisesti">
            <a:extLst>
              <a:ext uri="{FF2B5EF4-FFF2-40B4-BE49-F238E27FC236}">
                <a16:creationId xmlns:a16="http://schemas.microsoft.com/office/drawing/2014/main" id="{FEC7D29A-5430-2A4B-8313-F12342B165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08742" y="4496361"/>
            <a:ext cx="1044758" cy="471319"/>
          </a:xfrm>
          <a:prstGeom prst="rect">
            <a:avLst/>
          </a:prstGeom>
        </p:spPr>
      </p:pic>
    </p:spTree>
    <p:extLst>
      <p:ext uri="{BB962C8B-B14F-4D97-AF65-F5344CB8AC3E}">
        <p14:creationId xmlns:p14="http://schemas.microsoft.com/office/powerpoint/2010/main" val="2181640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39CD092B-14D5-4461-A65B-190A41BA28AB}"/>
              </a:ext>
            </a:extLst>
          </p:cNvPr>
          <p:cNvSpPr>
            <a:spLocks noGrp="1"/>
          </p:cNvSpPr>
          <p:nvPr>
            <p:ph type="dt" sz="half" idx="10"/>
          </p:nvPr>
        </p:nvSpPr>
        <p:spPr/>
        <p:txBody>
          <a:bodyPr/>
          <a:lstStyle>
            <a:lvl1pPr>
              <a:defRPr b="0" i="0"/>
            </a:lvl1pPr>
          </a:lstStyle>
          <a:p>
            <a:pPr>
              <a:defRPr/>
            </a:pPr>
            <a:fld id="{0EBC9221-996E-4003-99E1-5E2F7BE97AD5}" type="datetimeFigureOut">
              <a:rPr lang="fi-FI" smtClean="0"/>
              <a:pPr>
                <a:defRPr/>
              </a:pPr>
              <a:t>10.9.2023</a:t>
            </a:fld>
            <a:endParaRPr lang="fi-FI"/>
          </a:p>
        </p:txBody>
      </p:sp>
      <p:sp>
        <p:nvSpPr>
          <p:cNvPr id="3" name="Alatunnisteen paikkamerkki 4">
            <a:extLst>
              <a:ext uri="{FF2B5EF4-FFF2-40B4-BE49-F238E27FC236}">
                <a16:creationId xmlns:a16="http://schemas.microsoft.com/office/drawing/2014/main" id="{0633AB37-08F2-4CEB-AB7F-25B285786ABA}"/>
              </a:ext>
            </a:extLst>
          </p:cNvPr>
          <p:cNvSpPr>
            <a:spLocks noGrp="1"/>
          </p:cNvSpPr>
          <p:nvPr>
            <p:ph type="ftr" sz="quarter" idx="11"/>
          </p:nvPr>
        </p:nvSpPr>
        <p:spPr/>
        <p:txBody>
          <a:bodyPr/>
          <a:lstStyle>
            <a:lvl1pPr>
              <a:defRPr b="0" i="0"/>
            </a:lvl1pPr>
          </a:lstStyle>
          <a:p>
            <a:pPr>
              <a:defRPr/>
            </a:pPr>
            <a:endParaRPr lang="fi-FI"/>
          </a:p>
        </p:txBody>
      </p:sp>
      <p:pic>
        <p:nvPicPr>
          <p:cNvPr id="5" name="Kuva 4" descr="Kuva, joka sisältää kohteen vektorigrafiikka&#10;&#10;Kuvaus luotu automaattisesti">
            <a:extLst>
              <a:ext uri="{FF2B5EF4-FFF2-40B4-BE49-F238E27FC236}">
                <a16:creationId xmlns:a16="http://schemas.microsoft.com/office/drawing/2014/main" id="{6A3E049D-7F22-1B4C-B271-F38931B12F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08742" y="4496361"/>
            <a:ext cx="1044758" cy="471319"/>
          </a:xfrm>
          <a:prstGeom prst="rect">
            <a:avLst/>
          </a:prstGeom>
        </p:spPr>
      </p:pic>
    </p:spTree>
    <p:extLst>
      <p:ext uri="{BB962C8B-B14F-4D97-AF65-F5344CB8AC3E}">
        <p14:creationId xmlns:p14="http://schemas.microsoft.com/office/powerpoint/2010/main" val="386675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Otsikkodia">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8F2C8383-6D6D-354C-8BBA-CBDEEC78CB31}"/>
              </a:ext>
            </a:extLst>
          </p:cNvPr>
          <p:cNvSpPr/>
          <p:nvPr userDrawn="1"/>
        </p:nvSpPr>
        <p:spPr>
          <a:xfrm>
            <a:off x="0" y="0"/>
            <a:ext cx="9144000" cy="51435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0" i="0">
              <a:latin typeface="Poppins" pitchFamily="2" charset="77"/>
            </a:endParaRPr>
          </a:p>
        </p:txBody>
      </p:sp>
      <p:sp>
        <p:nvSpPr>
          <p:cNvPr id="2" name="Otsikko 1"/>
          <p:cNvSpPr>
            <a:spLocks noGrp="1"/>
          </p:cNvSpPr>
          <p:nvPr>
            <p:ph type="ctrTitle"/>
          </p:nvPr>
        </p:nvSpPr>
        <p:spPr>
          <a:xfrm>
            <a:off x="457200" y="660082"/>
            <a:ext cx="7772400" cy="1102519"/>
          </a:xfrm>
        </p:spPr>
        <p:txBody>
          <a:bodyPr/>
          <a:lstStyle>
            <a:lvl1pPr algn="l">
              <a:defRPr b="1" i="0">
                <a:solidFill>
                  <a:srgbClr val="000000"/>
                </a:solidFill>
                <a:latin typeface="Ivar Display SemiBold" pitchFamily="2" charset="77"/>
                <a:ea typeface="Ivar Display SemiBold" pitchFamily="2" charset="77"/>
              </a:defRPr>
            </a:lvl1pPr>
          </a:lstStyle>
          <a:p>
            <a:r>
              <a:rPr lang="fi-FI"/>
              <a:t>Muokkaa perustyylejä naps.</a:t>
            </a:r>
          </a:p>
        </p:txBody>
      </p:sp>
      <p:sp>
        <p:nvSpPr>
          <p:cNvPr id="3" name="Alaotsikko 2"/>
          <p:cNvSpPr>
            <a:spLocks noGrp="1"/>
          </p:cNvSpPr>
          <p:nvPr>
            <p:ph type="subTitle" idx="1"/>
          </p:nvPr>
        </p:nvSpPr>
        <p:spPr>
          <a:xfrm>
            <a:off x="457200" y="3692198"/>
            <a:ext cx="7772400" cy="466250"/>
          </a:xfrm>
        </p:spPr>
        <p:txBody>
          <a:bodyPr>
            <a:normAutofit/>
          </a:bodyPr>
          <a:lstStyle>
            <a:lvl1pPr marL="0" indent="0" algn="l">
              <a:buNone/>
              <a:defRPr sz="1800" b="0" i="0">
                <a:solidFill>
                  <a:srgbClr val="000000"/>
                </a:solidFill>
                <a:latin typeface="Poppins Light" pitchFamily="2" charset="77"/>
                <a:ea typeface="Poppins Light" pitchFamily="2" charset="77"/>
                <a:cs typeface="Poppins Light" pitchFamily="2" charset="77"/>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fi-FI"/>
              <a:t>Muokkaa alaotsikon perustyyliä naps.</a:t>
            </a:r>
          </a:p>
        </p:txBody>
      </p:sp>
      <p:sp>
        <p:nvSpPr>
          <p:cNvPr id="6" name="Päivämäärän paikkamerkki 3">
            <a:extLst>
              <a:ext uri="{FF2B5EF4-FFF2-40B4-BE49-F238E27FC236}">
                <a16:creationId xmlns:a16="http://schemas.microsoft.com/office/drawing/2014/main" id="{238CAC98-61C6-40D4-9A0F-878C3E2BFB58}"/>
              </a:ext>
            </a:extLst>
          </p:cNvPr>
          <p:cNvSpPr>
            <a:spLocks noGrp="1"/>
          </p:cNvSpPr>
          <p:nvPr>
            <p:ph type="dt" sz="half" idx="10"/>
          </p:nvPr>
        </p:nvSpPr>
        <p:spPr/>
        <p:txBody>
          <a:bodyPr/>
          <a:lstStyle>
            <a:lvl1pPr>
              <a:defRPr b="0" i="0">
                <a:latin typeface="Poppins Light" pitchFamily="2" charset="77"/>
                <a:ea typeface="Poppins Light" pitchFamily="2" charset="77"/>
                <a:cs typeface="Poppins Light" pitchFamily="2" charset="77"/>
              </a:defRPr>
            </a:lvl1pPr>
          </a:lstStyle>
          <a:p>
            <a:pPr>
              <a:defRPr/>
            </a:pPr>
            <a:fld id="{0D517A49-D03E-4A8A-B78E-54F68E0AB70E}" type="datetimeFigureOut">
              <a:rPr lang="fi-FI" smtClean="0"/>
              <a:pPr>
                <a:defRPr/>
              </a:pPr>
              <a:t>10.9.2023</a:t>
            </a:fld>
            <a:endParaRPr lang="fi-FI"/>
          </a:p>
        </p:txBody>
      </p:sp>
      <p:sp>
        <p:nvSpPr>
          <p:cNvPr id="7" name="Alatunnisteen paikkamerkki 4">
            <a:extLst>
              <a:ext uri="{FF2B5EF4-FFF2-40B4-BE49-F238E27FC236}">
                <a16:creationId xmlns:a16="http://schemas.microsoft.com/office/drawing/2014/main" id="{8338C58E-A311-4358-89DE-381B4C3FF42C}"/>
              </a:ext>
            </a:extLst>
          </p:cNvPr>
          <p:cNvSpPr>
            <a:spLocks noGrp="1"/>
          </p:cNvSpPr>
          <p:nvPr>
            <p:ph type="ftr" sz="quarter" idx="11"/>
          </p:nvPr>
        </p:nvSpPr>
        <p:spPr/>
        <p:txBody>
          <a:bodyPr/>
          <a:lstStyle>
            <a:lvl1pPr>
              <a:defRPr b="0" i="0">
                <a:latin typeface="Poppins Light" pitchFamily="2" charset="77"/>
                <a:ea typeface="Poppins Light" pitchFamily="2" charset="77"/>
                <a:cs typeface="Poppins Light" pitchFamily="2" charset="77"/>
              </a:defRPr>
            </a:lvl1pPr>
          </a:lstStyle>
          <a:p>
            <a:pPr>
              <a:defRPr/>
            </a:pPr>
            <a:endParaRPr lang="fi-FI"/>
          </a:p>
        </p:txBody>
      </p:sp>
      <p:pic>
        <p:nvPicPr>
          <p:cNvPr id="9" name="Kuva 8" descr="Kuva, joka sisältää kohteen ase&#10;&#10;Kuvaus luotu automaattisesti">
            <a:extLst>
              <a:ext uri="{FF2B5EF4-FFF2-40B4-BE49-F238E27FC236}">
                <a16:creationId xmlns:a16="http://schemas.microsoft.com/office/drawing/2014/main" id="{0E800DD9-A18F-4C08-958F-48EB49DC7F72}"/>
              </a:ext>
            </a:extLst>
          </p:cNvPr>
          <p:cNvPicPr>
            <a:picLocks noChangeAspect="1"/>
          </p:cNvPicPr>
          <p:nvPr userDrawn="1"/>
        </p:nvPicPr>
        <p:blipFill rotWithShape="1">
          <a:blip r:embed="rId2">
            <a:alphaModFix amt="20000"/>
          </a:blip>
          <a:srcRect t="13927" r="14278" b="19688"/>
          <a:stretch/>
        </p:blipFill>
        <p:spPr>
          <a:xfrm>
            <a:off x="4162695" y="-1"/>
            <a:ext cx="4981305" cy="5143501"/>
          </a:xfrm>
          <a:prstGeom prst="rect">
            <a:avLst/>
          </a:prstGeom>
        </p:spPr>
      </p:pic>
      <p:pic>
        <p:nvPicPr>
          <p:cNvPr id="13" name="Kuva 12" descr="Kuva, joka sisältää kohteen vektorigrafiikka&#10;&#10;Kuvaus luotu automaattisesti">
            <a:extLst>
              <a:ext uri="{FF2B5EF4-FFF2-40B4-BE49-F238E27FC236}">
                <a16:creationId xmlns:a16="http://schemas.microsoft.com/office/drawing/2014/main" id="{E51626E8-F585-E946-B6B1-349281C81620}"/>
              </a:ext>
            </a:extLst>
          </p:cNvPr>
          <p:cNvPicPr>
            <a:picLocks noChangeAspect="1"/>
          </p:cNvPicPr>
          <p:nvPr userDrawn="1"/>
        </p:nvPicPr>
        <p:blipFill>
          <a:blip r:embed="rId3"/>
          <a:stretch>
            <a:fillRect/>
          </a:stretch>
        </p:blipFill>
        <p:spPr>
          <a:xfrm>
            <a:off x="7419089" y="4028194"/>
            <a:ext cx="1198332" cy="736475"/>
          </a:xfrm>
          <a:prstGeom prst="rect">
            <a:avLst/>
          </a:prstGeom>
        </p:spPr>
      </p:pic>
    </p:spTree>
    <p:extLst>
      <p:ext uri="{BB962C8B-B14F-4D97-AF65-F5344CB8AC3E}">
        <p14:creationId xmlns:p14="http://schemas.microsoft.com/office/powerpoint/2010/main" val="54895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Otsikkodia">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8F2C8383-6D6D-354C-8BBA-CBDEEC78CB31}"/>
              </a:ext>
            </a:extLst>
          </p:cNvPr>
          <p:cNvSpPr/>
          <p:nvPr userDrawn="1"/>
        </p:nvSpPr>
        <p:spPr>
          <a:xfrm>
            <a:off x="0" y="0"/>
            <a:ext cx="9144000" cy="51435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0" i="0">
              <a:latin typeface="Poppins" pitchFamily="2" charset="77"/>
            </a:endParaRPr>
          </a:p>
        </p:txBody>
      </p:sp>
      <p:sp>
        <p:nvSpPr>
          <p:cNvPr id="2" name="Otsikko 1"/>
          <p:cNvSpPr>
            <a:spLocks noGrp="1"/>
          </p:cNvSpPr>
          <p:nvPr>
            <p:ph type="ctrTitle"/>
          </p:nvPr>
        </p:nvSpPr>
        <p:spPr>
          <a:xfrm>
            <a:off x="457200" y="660082"/>
            <a:ext cx="7772400" cy="1102519"/>
          </a:xfrm>
        </p:spPr>
        <p:txBody>
          <a:bodyPr/>
          <a:lstStyle>
            <a:lvl1pPr algn="l">
              <a:defRPr b="1" i="0">
                <a:solidFill>
                  <a:schemeClr val="bg1"/>
                </a:solidFill>
                <a:latin typeface="Ivar Display SemiBold" pitchFamily="2" charset="77"/>
                <a:ea typeface="Ivar Display SemiBold" pitchFamily="2" charset="77"/>
              </a:defRPr>
            </a:lvl1pPr>
          </a:lstStyle>
          <a:p>
            <a:r>
              <a:rPr lang="fi-FI"/>
              <a:t>Muokkaa perustyylejä naps.</a:t>
            </a:r>
          </a:p>
        </p:txBody>
      </p:sp>
      <p:sp>
        <p:nvSpPr>
          <p:cNvPr id="3" name="Alaotsikko 2"/>
          <p:cNvSpPr>
            <a:spLocks noGrp="1"/>
          </p:cNvSpPr>
          <p:nvPr>
            <p:ph type="subTitle" idx="1"/>
          </p:nvPr>
        </p:nvSpPr>
        <p:spPr>
          <a:xfrm>
            <a:off x="457200" y="3692198"/>
            <a:ext cx="7772400" cy="466250"/>
          </a:xfrm>
        </p:spPr>
        <p:txBody>
          <a:bodyPr>
            <a:normAutofit/>
          </a:bodyPr>
          <a:lstStyle>
            <a:lvl1pPr marL="0" indent="0" algn="l">
              <a:buNone/>
              <a:defRPr sz="1800" b="0" i="0">
                <a:solidFill>
                  <a:schemeClr val="bg1"/>
                </a:solidFill>
                <a:latin typeface="Poppins Light" pitchFamily="2" charset="77"/>
                <a:ea typeface="Poppins Light" pitchFamily="2" charset="77"/>
                <a:cs typeface="Poppins Light" pitchFamily="2" charset="77"/>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fi-FI"/>
              <a:t>Muokkaa alaotsikon perustyyliä naps.</a:t>
            </a:r>
          </a:p>
        </p:txBody>
      </p:sp>
      <p:sp>
        <p:nvSpPr>
          <p:cNvPr id="6" name="Päivämäärän paikkamerkki 3">
            <a:extLst>
              <a:ext uri="{FF2B5EF4-FFF2-40B4-BE49-F238E27FC236}">
                <a16:creationId xmlns:a16="http://schemas.microsoft.com/office/drawing/2014/main" id="{238CAC98-61C6-40D4-9A0F-878C3E2BFB58}"/>
              </a:ext>
            </a:extLst>
          </p:cNvPr>
          <p:cNvSpPr>
            <a:spLocks noGrp="1"/>
          </p:cNvSpPr>
          <p:nvPr>
            <p:ph type="dt" sz="half" idx="10"/>
          </p:nvPr>
        </p:nvSpPr>
        <p:spPr/>
        <p:txBody>
          <a:bodyPr/>
          <a:lstStyle>
            <a:lvl1pPr>
              <a:defRPr b="0" i="0">
                <a:latin typeface="Poppins Light" pitchFamily="2" charset="77"/>
                <a:ea typeface="Poppins Light" pitchFamily="2" charset="77"/>
                <a:cs typeface="Poppins Light" pitchFamily="2" charset="77"/>
              </a:defRPr>
            </a:lvl1pPr>
          </a:lstStyle>
          <a:p>
            <a:pPr>
              <a:defRPr/>
            </a:pPr>
            <a:fld id="{0D517A49-D03E-4A8A-B78E-54F68E0AB70E}" type="datetimeFigureOut">
              <a:rPr lang="fi-FI" smtClean="0"/>
              <a:pPr>
                <a:defRPr/>
              </a:pPr>
              <a:t>10.9.2023</a:t>
            </a:fld>
            <a:endParaRPr lang="fi-FI"/>
          </a:p>
        </p:txBody>
      </p:sp>
      <p:sp>
        <p:nvSpPr>
          <p:cNvPr id="7" name="Alatunnisteen paikkamerkki 4">
            <a:extLst>
              <a:ext uri="{FF2B5EF4-FFF2-40B4-BE49-F238E27FC236}">
                <a16:creationId xmlns:a16="http://schemas.microsoft.com/office/drawing/2014/main" id="{8338C58E-A311-4358-89DE-381B4C3FF42C}"/>
              </a:ext>
            </a:extLst>
          </p:cNvPr>
          <p:cNvSpPr>
            <a:spLocks noGrp="1"/>
          </p:cNvSpPr>
          <p:nvPr>
            <p:ph type="ftr" sz="quarter" idx="11"/>
          </p:nvPr>
        </p:nvSpPr>
        <p:spPr/>
        <p:txBody>
          <a:bodyPr/>
          <a:lstStyle>
            <a:lvl1pPr>
              <a:defRPr b="0" i="0">
                <a:latin typeface="Poppins Light" pitchFamily="2" charset="77"/>
                <a:ea typeface="Poppins Light" pitchFamily="2" charset="77"/>
                <a:cs typeface="Poppins Light" pitchFamily="2" charset="77"/>
              </a:defRPr>
            </a:lvl1pPr>
          </a:lstStyle>
          <a:p>
            <a:pPr>
              <a:defRPr/>
            </a:pPr>
            <a:endParaRPr lang="fi-FI"/>
          </a:p>
        </p:txBody>
      </p:sp>
      <p:pic>
        <p:nvPicPr>
          <p:cNvPr id="11" name="Kuva 10" descr="Kuva, joka sisältää kohteen nuoli&#10;&#10;Kuvaus luotu automaattisesti">
            <a:extLst>
              <a:ext uri="{FF2B5EF4-FFF2-40B4-BE49-F238E27FC236}">
                <a16:creationId xmlns:a16="http://schemas.microsoft.com/office/drawing/2014/main" id="{4949DE57-C6FA-4801-83E2-8DB437BDFEC8}"/>
              </a:ext>
            </a:extLst>
          </p:cNvPr>
          <p:cNvPicPr>
            <a:picLocks noChangeAspect="1"/>
          </p:cNvPicPr>
          <p:nvPr userDrawn="1"/>
        </p:nvPicPr>
        <p:blipFill rotWithShape="1">
          <a:blip r:embed="rId2">
            <a:alphaModFix amt="30000"/>
          </a:blip>
          <a:srcRect l="43098" t="52226" r="29560" b="20548"/>
          <a:stretch/>
        </p:blipFill>
        <p:spPr>
          <a:xfrm rot="5400000">
            <a:off x="4011434" y="10936"/>
            <a:ext cx="5143500" cy="5121631"/>
          </a:xfrm>
          <a:prstGeom prst="rect">
            <a:avLst/>
          </a:prstGeom>
        </p:spPr>
      </p:pic>
      <p:pic>
        <p:nvPicPr>
          <p:cNvPr id="13" name="Kuva 12" descr="Kuva, joka sisältää kohteen vektorigrafiikka&#10;&#10;Kuvaus luotu automaattisesti">
            <a:extLst>
              <a:ext uri="{FF2B5EF4-FFF2-40B4-BE49-F238E27FC236}">
                <a16:creationId xmlns:a16="http://schemas.microsoft.com/office/drawing/2014/main" id="{E51626E8-F585-E946-B6B1-349281C81620}"/>
              </a:ext>
            </a:extLst>
          </p:cNvPr>
          <p:cNvPicPr>
            <a:picLocks noChangeAspect="1"/>
          </p:cNvPicPr>
          <p:nvPr userDrawn="1"/>
        </p:nvPicPr>
        <p:blipFill>
          <a:blip r:embed="rId3"/>
          <a:stretch>
            <a:fillRect/>
          </a:stretch>
        </p:blipFill>
        <p:spPr>
          <a:xfrm>
            <a:off x="7419089" y="4028194"/>
            <a:ext cx="1198332" cy="736475"/>
          </a:xfrm>
          <a:prstGeom prst="rect">
            <a:avLst/>
          </a:prstGeom>
        </p:spPr>
      </p:pic>
    </p:spTree>
    <p:extLst>
      <p:ext uri="{BB962C8B-B14F-4D97-AF65-F5344CB8AC3E}">
        <p14:creationId xmlns:p14="http://schemas.microsoft.com/office/powerpoint/2010/main" val="27052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Otsikkodia">
    <p:spTree>
      <p:nvGrpSpPr>
        <p:cNvPr id="1" name=""/>
        <p:cNvGrpSpPr/>
        <p:nvPr/>
      </p:nvGrpSpPr>
      <p:grpSpPr>
        <a:xfrm>
          <a:off x="0" y="0"/>
          <a:ext cx="0" cy="0"/>
          <a:chOff x="0" y="0"/>
          <a:chExt cx="0" cy="0"/>
        </a:xfrm>
      </p:grpSpPr>
      <p:sp>
        <p:nvSpPr>
          <p:cNvPr id="12" name="Suorakulmio 11">
            <a:extLst>
              <a:ext uri="{FF2B5EF4-FFF2-40B4-BE49-F238E27FC236}">
                <a16:creationId xmlns:a16="http://schemas.microsoft.com/office/drawing/2014/main" id="{DC23A036-E160-624C-88FC-1F3F639C6831}"/>
              </a:ext>
            </a:extLst>
          </p:cNvPr>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0" i="0">
              <a:latin typeface="Poppins" pitchFamily="2" charset="77"/>
            </a:endParaRPr>
          </a:p>
        </p:txBody>
      </p:sp>
      <p:sp>
        <p:nvSpPr>
          <p:cNvPr id="2" name="Otsikko 1"/>
          <p:cNvSpPr>
            <a:spLocks noGrp="1"/>
          </p:cNvSpPr>
          <p:nvPr>
            <p:ph type="ctrTitle"/>
          </p:nvPr>
        </p:nvSpPr>
        <p:spPr>
          <a:xfrm>
            <a:off x="457200" y="660082"/>
            <a:ext cx="7772400" cy="1102519"/>
          </a:xfrm>
        </p:spPr>
        <p:txBody>
          <a:bodyPr/>
          <a:lstStyle>
            <a:lvl1pPr algn="l">
              <a:defRPr b="1" i="0">
                <a:solidFill>
                  <a:schemeClr val="tx1"/>
                </a:solidFill>
                <a:latin typeface="Ivar Display SemiBold" pitchFamily="2" charset="77"/>
                <a:ea typeface="Ivar Display SemiBold" pitchFamily="2" charset="77"/>
              </a:defRPr>
            </a:lvl1pPr>
          </a:lstStyle>
          <a:p>
            <a:r>
              <a:rPr lang="fi-FI"/>
              <a:t>Muokkaa perustyylejä naps.</a:t>
            </a:r>
          </a:p>
        </p:txBody>
      </p:sp>
      <p:sp>
        <p:nvSpPr>
          <p:cNvPr id="3" name="Alaotsikko 2"/>
          <p:cNvSpPr>
            <a:spLocks noGrp="1"/>
          </p:cNvSpPr>
          <p:nvPr>
            <p:ph type="subTitle" idx="1"/>
          </p:nvPr>
        </p:nvSpPr>
        <p:spPr>
          <a:xfrm>
            <a:off x="457200" y="3692198"/>
            <a:ext cx="7772400" cy="466250"/>
          </a:xfrm>
        </p:spPr>
        <p:txBody>
          <a:bodyPr>
            <a:normAutofit/>
          </a:bodyPr>
          <a:lstStyle>
            <a:lvl1pPr marL="0" indent="0" algn="l">
              <a:buNone/>
              <a:defRPr sz="1800" b="0" i="0">
                <a:solidFill>
                  <a:schemeClr val="tx1"/>
                </a:solidFill>
                <a:latin typeface="Poppins Light" pitchFamily="2" charset="77"/>
                <a:ea typeface="Poppins Light" pitchFamily="2" charset="77"/>
                <a:cs typeface="Poppins Light" pitchFamily="2" charset="77"/>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fi-FI"/>
              <a:t>Muokkaa alaotsikon perustyyliä naps.</a:t>
            </a:r>
          </a:p>
        </p:txBody>
      </p:sp>
      <p:sp>
        <p:nvSpPr>
          <p:cNvPr id="6" name="Päivämäärän paikkamerkki 3">
            <a:extLst>
              <a:ext uri="{FF2B5EF4-FFF2-40B4-BE49-F238E27FC236}">
                <a16:creationId xmlns:a16="http://schemas.microsoft.com/office/drawing/2014/main" id="{238CAC98-61C6-40D4-9A0F-878C3E2BFB58}"/>
              </a:ext>
            </a:extLst>
          </p:cNvPr>
          <p:cNvSpPr>
            <a:spLocks noGrp="1"/>
          </p:cNvSpPr>
          <p:nvPr>
            <p:ph type="dt" sz="half" idx="10"/>
          </p:nvPr>
        </p:nvSpPr>
        <p:spPr>
          <a:xfrm>
            <a:off x="457200" y="4767739"/>
            <a:ext cx="2133600" cy="272891"/>
          </a:xfrm>
        </p:spPr>
        <p:txBody>
          <a:bodyPr/>
          <a:lstStyle>
            <a:lvl1pPr>
              <a:defRPr b="0" i="0">
                <a:latin typeface="Poppins Light" pitchFamily="2" charset="77"/>
                <a:ea typeface="Poppins Light" pitchFamily="2" charset="77"/>
                <a:cs typeface="Poppins Light" pitchFamily="2" charset="77"/>
              </a:defRPr>
            </a:lvl1pPr>
          </a:lstStyle>
          <a:p>
            <a:pPr>
              <a:defRPr/>
            </a:pPr>
            <a:fld id="{0D517A49-D03E-4A8A-B78E-54F68E0AB70E}" type="datetimeFigureOut">
              <a:rPr lang="fi-FI" smtClean="0"/>
              <a:pPr>
                <a:defRPr/>
              </a:pPr>
              <a:t>10.9.2023</a:t>
            </a:fld>
            <a:endParaRPr lang="fi-FI"/>
          </a:p>
        </p:txBody>
      </p:sp>
      <p:sp>
        <p:nvSpPr>
          <p:cNvPr id="7" name="Alatunnisteen paikkamerkki 4">
            <a:extLst>
              <a:ext uri="{FF2B5EF4-FFF2-40B4-BE49-F238E27FC236}">
                <a16:creationId xmlns:a16="http://schemas.microsoft.com/office/drawing/2014/main" id="{8338C58E-A311-4358-89DE-381B4C3FF42C}"/>
              </a:ext>
            </a:extLst>
          </p:cNvPr>
          <p:cNvSpPr>
            <a:spLocks noGrp="1"/>
          </p:cNvSpPr>
          <p:nvPr>
            <p:ph type="ftr" sz="quarter" idx="11"/>
          </p:nvPr>
        </p:nvSpPr>
        <p:spPr/>
        <p:txBody>
          <a:bodyPr/>
          <a:lstStyle>
            <a:lvl1pPr>
              <a:defRPr b="0" i="0">
                <a:latin typeface="Poppins Light" pitchFamily="2" charset="77"/>
                <a:ea typeface="Poppins Light" pitchFamily="2" charset="77"/>
                <a:cs typeface="Poppins Light" pitchFamily="2" charset="77"/>
              </a:defRPr>
            </a:lvl1pPr>
          </a:lstStyle>
          <a:p>
            <a:pPr>
              <a:defRPr/>
            </a:pPr>
            <a:endParaRPr lang="fi-FI"/>
          </a:p>
        </p:txBody>
      </p:sp>
      <p:pic>
        <p:nvPicPr>
          <p:cNvPr id="9" name="Kuva 8" descr="Kuva, joka sisältää kohteen eläin, selkärangaton, onteloeläin, koralli&#10;&#10;Kuvaus luotu automaattisesti">
            <a:extLst>
              <a:ext uri="{FF2B5EF4-FFF2-40B4-BE49-F238E27FC236}">
                <a16:creationId xmlns:a16="http://schemas.microsoft.com/office/drawing/2014/main" id="{DC300D6D-29AB-4E15-8D76-1FADBD4AF023}"/>
              </a:ext>
            </a:extLst>
          </p:cNvPr>
          <p:cNvPicPr>
            <a:picLocks noChangeAspect="1"/>
          </p:cNvPicPr>
          <p:nvPr userDrawn="1"/>
        </p:nvPicPr>
        <p:blipFill rotWithShape="1">
          <a:blip r:embed="rId2">
            <a:alphaModFix amt="20000"/>
          </a:blip>
          <a:srcRect t="20111" r="15515" b="12123"/>
          <a:stretch/>
        </p:blipFill>
        <p:spPr>
          <a:xfrm>
            <a:off x="4343400" y="-1"/>
            <a:ext cx="4809379" cy="5143501"/>
          </a:xfrm>
          <a:prstGeom prst="rect">
            <a:avLst/>
          </a:prstGeom>
        </p:spPr>
      </p:pic>
      <p:pic>
        <p:nvPicPr>
          <p:cNvPr id="17" name="Kuva 16">
            <a:extLst>
              <a:ext uri="{FF2B5EF4-FFF2-40B4-BE49-F238E27FC236}">
                <a16:creationId xmlns:a16="http://schemas.microsoft.com/office/drawing/2014/main" id="{174C1BC8-DB3E-FB4E-8726-FDC6ED27CE97}"/>
              </a:ext>
            </a:extLst>
          </p:cNvPr>
          <p:cNvPicPr>
            <a:picLocks noChangeAspect="1"/>
          </p:cNvPicPr>
          <p:nvPr userDrawn="1"/>
        </p:nvPicPr>
        <p:blipFill>
          <a:blip r:embed="rId3"/>
          <a:stretch>
            <a:fillRect/>
          </a:stretch>
        </p:blipFill>
        <p:spPr>
          <a:xfrm>
            <a:off x="7419089" y="4028193"/>
            <a:ext cx="1405890" cy="704707"/>
          </a:xfrm>
          <a:prstGeom prst="rect">
            <a:avLst/>
          </a:prstGeom>
        </p:spPr>
      </p:pic>
    </p:spTree>
    <p:extLst>
      <p:ext uri="{BB962C8B-B14F-4D97-AF65-F5344CB8AC3E}">
        <p14:creationId xmlns:p14="http://schemas.microsoft.com/office/powerpoint/2010/main" val="169746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lvl1pPr>
              <a:defRPr sz="3240" b="0" i="0">
                <a:solidFill>
                  <a:schemeClr val="tx1"/>
                </a:solidFill>
              </a:defRPr>
            </a:lvl1pPr>
          </a:lstStyle>
          <a:p>
            <a:r>
              <a:rPr lang="fi-FI"/>
              <a:t>Muokkaa perustyylejä naps.</a:t>
            </a:r>
          </a:p>
        </p:txBody>
      </p:sp>
      <p:sp>
        <p:nvSpPr>
          <p:cNvPr id="3" name="Sisällön paikkamerkki 2"/>
          <p:cNvSpPr>
            <a:spLocks noGrp="1"/>
          </p:cNvSpPr>
          <p:nvPr>
            <p:ph idx="1"/>
          </p:nvPr>
        </p:nvSpPr>
        <p:spPr/>
        <p:txBody>
          <a:bodyPr/>
          <a:lstStyle>
            <a:lvl1pPr>
              <a:defRPr b="0" i="0">
                <a:solidFill>
                  <a:srgbClr val="292D30"/>
                </a:solidFill>
              </a:defRPr>
            </a:lvl1pPr>
            <a:lvl2pPr>
              <a:defRPr b="0" i="0">
                <a:solidFill>
                  <a:srgbClr val="292D30"/>
                </a:solidFill>
              </a:defRPr>
            </a:lvl2pPr>
            <a:lvl3pPr>
              <a:defRPr b="0" i="0">
                <a:solidFill>
                  <a:srgbClr val="292D30"/>
                </a:solidFill>
              </a:defRPr>
            </a:lvl3pPr>
            <a:lvl4pPr>
              <a:defRPr b="0" i="0">
                <a:solidFill>
                  <a:srgbClr val="292D30"/>
                </a:solidFill>
              </a:defRPr>
            </a:lvl4pPr>
            <a:lvl5pPr>
              <a:defRPr b="0" i="0">
                <a:solidFill>
                  <a:srgbClr val="292D30"/>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7DC69CEB-6482-4C84-AE16-8AA715CADF31}"/>
              </a:ext>
            </a:extLst>
          </p:cNvPr>
          <p:cNvSpPr>
            <a:spLocks noGrp="1"/>
          </p:cNvSpPr>
          <p:nvPr>
            <p:ph type="dt" sz="half" idx="10"/>
          </p:nvPr>
        </p:nvSpPr>
        <p:spPr/>
        <p:txBody>
          <a:bodyPr/>
          <a:lstStyle>
            <a:lvl1pPr>
              <a:defRPr b="0" i="0"/>
            </a:lvl1pPr>
          </a:lstStyle>
          <a:p>
            <a:pPr>
              <a:defRPr/>
            </a:pPr>
            <a:fld id="{A9CD5BCE-B84F-4B3E-A944-8742182F529E}" type="datetimeFigureOut">
              <a:rPr lang="fi-FI" smtClean="0"/>
              <a:pPr>
                <a:defRPr/>
              </a:pPr>
              <a:t>10.9.2023</a:t>
            </a:fld>
            <a:endParaRPr lang="fi-FI"/>
          </a:p>
        </p:txBody>
      </p:sp>
      <p:sp>
        <p:nvSpPr>
          <p:cNvPr id="6" name="Alatunnisteen paikkamerkki 4">
            <a:extLst>
              <a:ext uri="{FF2B5EF4-FFF2-40B4-BE49-F238E27FC236}">
                <a16:creationId xmlns:a16="http://schemas.microsoft.com/office/drawing/2014/main" id="{725D0A9D-2797-4848-9861-CDC756B8A1FC}"/>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143153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4" y="1672115"/>
            <a:ext cx="7772400" cy="1021557"/>
          </a:xfrm>
        </p:spPr>
        <p:txBody>
          <a:bodyPr anchor="t"/>
          <a:lstStyle>
            <a:lvl1pPr algn="l">
              <a:defRPr sz="3600" b="0" i="0" cap="all">
                <a:solidFill>
                  <a:schemeClr val="tx1"/>
                </a:solidFill>
              </a:defRPr>
            </a:lvl1pPr>
          </a:lstStyle>
          <a:p>
            <a:r>
              <a:rPr lang="fi-FI"/>
              <a:t>Muokkaa perustyylejä naps.</a:t>
            </a:r>
          </a:p>
        </p:txBody>
      </p:sp>
      <p:sp>
        <p:nvSpPr>
          <p:cNvPr id="3" name="Tekstin paikkamerkki 2"/>
          <p:cNvSpPr>
            <a:spLocks noGrp="1"/>
          </p:cNvSpPr>
          <p:nvPr>
            <p:ph type="body" idx="1"/>
          </p:nvPr>
        </p:nvSpPr>
        <p:spPr>
          <a:xfrm>
            <a:off x="722314" y="546974"/>
            <a:ext cx="7772400" cy="1125140"/>
          </a:xfrm>
        </p:spPr>
        <p:txBody>
          <a:bodyPr anchor="b"/>
          <a:lstStyle>
            <a:lvl1pPr marL="0" indent="0">
              <a:buNone/>
              <a:defRPr sz="1800" b="0" i="0">
                <a:solidFill>
                  <a:schemeClr val="tx1">
                    <a:tint val="75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6A6816F6-C19F-4180-82D5-8CD46976F2AE}"/>
              </a:ext>
            </a:extLst>
          </p:cNvPr>
          <p:cNvSpPr>
            <a:spLocks noGrp="1"/>
          </p:cNvSpPr>
          <p:nvPr>
            <p:ph type="dt" sz="half" idx="10"/>
          </p:nvPr>
        </p:nvSpPr>
        <p:spPr/>
        <p:txBody>
          <a:bodyPr/>
          <a:lstStyle>
            <a:lvl1pPr>
              <a:defRPr b="0" i="0"/>
            </a:lvl1pPr>
          </a:lstStyle>
          <a:p>
            <a:pPr>
              <a:defRPr/>
            </a:pPr>
            <a:fld id="{CF98406C-41C5-4C68-A3D0-2D0752394FCF}" type="datetimeFigureOut">
              <a:rPr lang="fi-FI" smtClean="0"/>
              <a:pPr>
                <a:defRPr/>
              </a:pPr>
              <a:t>10.9.2023</a:t>
            </a:fld>
            <a:endParaRPr lang="fi-FI"/>
          </a:p>
        </p:txBody>
      </p:sp>
      <p:sp>
        <p:nvSpPr>
          <p:cNvPr id="5" name="Alatunnisteen paikkamerkki 4">
            <a:extLst>
              <a:ext uri="{FF2B5EF4-FFF2-40B4-BE49-F238E27FC236}">
                <a16:creationId xmlns:a16="http://schemas.microsoft.com/office/drawing/2014/main" id="{8E144833-45BE-4F36-AB97-7E3D9780AA09}"/>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2871126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05979"/>
            <a:ext cx="8229600" cy="857250"/>
          </a:xfrm>
        </p:spPr>
        <p:txBody>
          <a:bodyPr/>
          <a:lstStyle>
            <a:lvl1pPr>
              <a:defRPr b="0" i="0"/>
            </a:lvl1pPr>
          </a:lstStyle>
          <a:p>
            <a:r>
              <a:rPr lang="fi-FI"/>
              <a:t>Muokkaa perustyylejä naps.</a:t>
            </a:r>
          </a:p>
        </p:txBody>
      </p:sp>
      <p:sp>
        <p:nvSpPr>
          <p:cNvPr id="4" name="Sisällön paikkamerkki 3"/>
          <p:cNvSpPr>
            <a:spLocks noGrp="1"/>
          </p:cNvSpPr>
          <p:nvPr>
            <p:ph sz="half" idx="2"/>
          </p:nvPr>
        </p:nvSpPr>
        <p:spPr>
          <a:xfrm>
            <a:off x="457201" y="1631156"/>
            <a:ext cx="4040189" cy="2963466"/>
          </a:xfrm>
        </p:spPr>
        <p:txBody>
          <a:bodyPr/>
          <a:lstStyle>
            <a:lvl1pPr>
              <a:defRPr sz="2160" b="0" i="0"/>
            </a:lvl1pPr>
            <a:lvl2pPr>
              <a:defRPr sz="1800" b="0" i="0"/>
            </a:lvl2pPr>
            <a:lvl3pPr>
              <a:defRPr sz="1620" b="0" i="0"/>
            </a:lvl3pPr>
            <a:lvl4pPr>
              <a:defRPr sz="1440" b="0" i="0"/>
            </a:lvl4pPr>
            <a:lvl5pPr>
              <a:defRPr sz="1440" b="0" i="0"/>
            </a:lvl5pPr>
            <a:lvl6pPr>
              <a:defRPr sz="1440"/>
            </a:lvl6pPr>
            <a:lvl7pPr>
              <a:defRPr sz="1440"/>
            </a:lvl7pPr>
            <a:lvl8pPr>
              <a:defRPr sz="1440"/>
            </a:lvl8pPr>
            <a:lvl9pPr>
              <a:defRPr sz="144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Sisällön paikkamerkki 5"/>
          <p:cNvSpPr>
            <a:spLocks noGrp="1"/>
          </p:cNvSpPr>
          <p:nvPr>
            <p:ph sz="quarter" idx="4"/>
          </p:nvPr>
        </p:nvSpPr>
        <p:spPr>
          <a:xfrm>
            <a:off x="4645027" y="1631156"/>
            <a:ext cx="4041774" cy="2963466"/>
          </a:xfrm>
        </p:spPr>
        <p:txBody>
          <a:bodyPr/>
          <a:lstStyle>
            <a:lvl1pPr>
              <a:defRPr sz="2160" b="0" i="0"/>
            </a:lvl1pPr>
            <a:lvl2pPr>
              <a:defRPr sz="1800" b="0" i="0"/>
            </a:lvl2pPr>
            <a:lvl3pPr>
              <a:defRPr sz="1620" b="0" i="0"/>
            </a:lvl3pPr>
            <a:lvl4pPr>
              <a:defRPr sz="1440" b="0" i="0"/>
            </a:lvl4pPr>
            <a:lvl5pPr>
              <a:defRPr sz="1440" b="0" i="0"/>
            </a:lvl5pPr>
            <a:lvl6pPr>
              <a:defRPr sz="1440"/>
            </a:lvl6pPr>
            <a:lvl7pPr>
              <a:defRPr sz="1440"/>
            </a:lvl7pPr>
            <a:lvl8pPr>
              <a:defRPr sz="1440"/>
            </a:lvl8pPr>
            <a:lvl9pPr>
              <a:defRPr sz="144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a:extLst>
              <a:ext uri="{FF2B5EF4-FFF2-40B4-BE49-F238E27FC236}">
                <a16:creationId xmlns:a16="http://schemas.microsoft.com/office/drawing/2014/main" id="{E18AD6FA-2873-4534-BBCA-417D3DFDE331}"/>
              </a:ext>
            </a:extLst>
          </p:cNvPr>
          <p:cNvSpPr>
            <a:spLocks noGrp="1"/>
          </p:cNvSpPr>
          <p:nvPr>
            <p:ph type="dt" sz="half" idx="10"/>
          </p:nvPr>
        </p:nvSpPr>
        <p:spPr/>
        <p:txBody>
          <a:bodyPr/>
          <a:lstStyle>
            <a:lvl1pPr>
              <a:defRPr b="0" i="0"/>
            </a:lvl1pPr>
          </a:lstStyle>
          <a:p>
            <a:pPr>
              <a:defRPr/>
            </a:pPr>
            <a:fld id="{74D48AB1-9616-4239-B899-C3255232AEFB}" type="datetimeFigureOut">
              <a:rPr lang="fi-FI" smtClean="0"/>
              <a:pPr>
                <a:defRPr/>
              </a:pPr>
              <a:t>10.9.2023</a:t>
            </a:fld>
            <a:endParaRPr lang="fi-FI"/>
          </a:p>
        </p:txBody>
      </p:sp>
      <p:sp>
        <p:nvSpPr>
          <p:cNvPr id="8" name="Alatunnisteen paikkamerkki 4">
            <a:extLst>
              <a:ext uri="{FF2B5EF4-FFF2-40B4-BE49-F238E27FC236}">
                <a16:creationId xmlns:a16="http://schemas.microsoft.com/office/drawing/2014/main" id="{A76A5514-DF4B-4396-9796-CBB7E15D343B}"/>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1767385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0" i="0"/>
            </a:lvl1pPr>
          </a:lstStyle>
          <a:p>
            <a:r>
              <a:rPr lang="fi-FI"/>
              <a:t>Muokkaa perustyylejä naps.</a:t>
            </a:r>
          </a:p>
        </p:txBody>
      </p:sp>
      <p:sp>
        <p:nvSpPr>
          <p:cNvPr id="3" name="Päivämäärän paikkamerkki 3">
            <a:extLst>
              <a:ext uri="{FF2B5EF4-FFF2-40B4-BE49-F238E27FC236}">
                <a16:creationId xmlns:a16="http://schemas.microsoft.com/office/drawing/2014/main" id="{5660C5ED-E855-4B1F-AD14-66DC9D5A2E55}"/>
              </a:ext>
            </a:extLst>
          </p:cNvPr>
          <p:cNvSpPr>
            <a:spLocks noGrp="1"/>
          </p:cNvSpPr>
          <p:nvPr>
            <p:ph type="dt" sz="half" idx="10"/>
          </p:nvPr>
        </p:nvSpPr>
        <p:spPr/>
        <p:txBody>
          <a:bodyPr/>
          <a:lstStyle>
            <a:lvl1pPr>
              <a:defRPr b="0" i="0"/>
            </a:lvl1pPr>
          </a:lstStyle>
          <a:p>
            <a:pPr>
              <a:defRPr/>
            </a:pPr>
            <a:fld id="{61483EB3-CF70-419E-B1D0-7B6897740D4A}" type="datetimeFigureOut">
              <a:rPr lang="fi-FI" smtClean="0"/>
              <a:pPr>
                <a:defRPr/>
              </a:pPr>
              <a:t>10.9.2023</a:t>
            </a:fld>
            <a:endParaRPr lang="fi-FI"/>
          </a:p>
        </p:txBody>
      </p:sp>
      <p:sp>
        <p:nvSpPr>
          <p:cNvPr id="4" name="Alatunnisteen paikkamerkki 4">
            <a:extLst>
              <a:ext uri="{FF2B5EF4-FFF2-40B4-BE49-F238E27FC236}">
                <a16:creationId xmlns:a16="http://schemas.microsoft.com/office/drawing/2014/main" id="{6E15DD8F-869F-424B-9217-DD97B2869F7B}"/>
              </a:ext>
            </a:extLst>
          </p:cNvPr>
          <p:cNvSpPr>
            <a:spLocks noGrp="1"/>
          </p:cNvSpPr>
          <p:nvPr>
            <p:ph type="ftr" sz="quarter" idx="11"/>
          </p:nvPr>
        </p:nvSpPr>
        <p:spPr/>
        <p:txBody>
          <a:bodyPr/>
          <a:lstStyle>
            <a:lvl1pPr>
              <a:defRPr b="0" i="0"/>
            </a:lvl1pPr>
          </a:lstStyle>
          <a:p>
            <a:pPr>
              <a:defRPr/>
            </a:pPr>
            <a:endParaRPr lang="fi-FI"/>
          </a:p>
        </p:txBody>
      </p:sp>
    </p:spTree>
    <p:extLst>
      <p:ext uri="{BB962C8B-B14F-4D97-AF65-F5344CB8AC3E}">
        <p14:creationId xmlns:p14="http://schemas.microsoft.com/office/powerpoint/2010/main" val="4098242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C24B966-B27A-4F65-8881-1579DDE5279E}"/>
              </a:ext>
            </a:extLst>
          </p:cNvPr>
          <p:cNvSpPr>
            <a:spLocks noGrp="1"/>
          </p:cNvSpPr>
          <p:nvPr>
            <p:ph type="title"/>
          </p:nvPr>
        </p:nvSpPr>
        <p:spPr>
          <a:xfrm>
            <a:off x="457200" y="205740"/>
            <a:ext cx="8229600" cy="857250"/>
          </a:xfrm>
          <a:prstGeom prst="rect">
            <a:avLst/>
          </a:prstGeom>
        </p:spPr>
        <p:txBody>
          <a:bodyPr vert="horz" lIns="91440" tIns="45720" rIns="91440" bIns="45720" rtlCol="0" anchor="ctr">
            <a:normAutofit/>
          </a:bodyPr>
          <a:lstStyle/>
          <a:p>
            <a:r>
              <a:rPr lang="fi-FI"/>
              <a:t>Muokkaa perustyylejä naps.</a:t>
            </a:r>
          </a:p>
        </p:txBody>
      </p:sp>
      <p:sp>
        <p:nvSpPr>
          <p:cNvPr id="1027" name="Tekstin paikkamerkki 2">
            <a:extLst>
              <a:ext uri="{FF2B5EF4-FFF2-40B4-BE49-F238E27FC236}">
                <a16:creationId xmlns:a16="http://schemas.microsoft.com/office/drawing/2014/main" id="{923CC8F7-D95E-496D-8AEC-C3E770FC757A}"/>
              </a:ext>
            </a:extLst>
          </p:cNvPr>
          <p:cNvSpPr>
            <a:spLocks noGrp="1"/>
          </p:cNvSpPr>
          <p:nvPr>
            <p:ph type="body" idx="1"/>
          </p:nvPr>
        </p:nvSpPr>
        <p:spPr bwMode="auto">
          <a:xfrm>
            <a:off x="457200" y="1200150"/>
            <a:ext cx="8229600" cy="339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en-US"/>
              <a:t>Muokkaa tekstin perustyylejä napsauttamalla</a:t>
            </a:r>
          </a:p>
          <a:p>
            <a:pPr lvl="1"/>
            <a:r>
              <a:rPr lang="fi-FI" altLang="en-US"/>
              <a:t>toinen taso</a:t>
            </a:r>
          </a:p>
          <a:p>
            <a:pPr lvl="2"/>
            <a:r>
              <a:rPr lang="fi-FI" altLang="en-US"/>
              <a:t>kolmas taso</a:t>
            </a:r>
          </a:p>
          <a:p>
            <a:pPr lvl="3"/>
            <a:r>
              <a:rPr lang="fi-FI" altLang="en-US"/>
              <a:t>neljäs taso</a:t>
            </a:r>
          </a:p>
          <a:p>
            <a:pPr lvl="4"/>
            <a:r>
              <a:rPr lang="fi-FI" altLang="en-US"/>
              <a:t>viides taso</a:t>
            </a:r>
          </a:p>
        </p:txBody>
      </p:sp>
      <p:sp>
        <p:nvSpPr>
          <p:cNvPr id="4" name="Päivämäärän paikkamerkki 3">
            <a:extLst>
              <a:ext uri="{FF2B5EF4-FFF2-40B4-BE49-F238E27FC236}">
                <a16:creationId xmlns:a16="http://schemas.microsoft.com/office/drawing/2014/main" id="{8F04E12F-1114-44F4-932E-335D9FC375B9}"/>
              </a:ext>
            </a:extLst>
          </p:cNvPr>
          <p:cNvSpPr>
            <a:spLocks noGrp="1"/>
          </p:cNvSpPr>
          <p:nvPr>
            <p:ph type="dt" sz="half" idx="2"/>
          </p:nvPr>
        </p:nvSpPr>
        <p:spPr>
          <a:xfrm>
            <a:off x="457200" y="4767739"/>
            <a:ext cx="2133600" cy="272891"/>
          </a:xfrm>
          <a:prstGeom prst="rect">
            <a:avLst/>
          </a:prstGeom>
        </p:spPr>
        <p:txBody>
          <a:bodyPr vert="horz" lIns="91440" tIns="45720" rIns="91440" bIns="45720" rtlCol="0" anchor="ctr"/>
          <a:lstStyle>
            <a:lvl1pPr algn="l" eaLnBrk="1" fontAlgn="auto" hangingPunct="1">
              <a:spcBef>
                <a:spcPts val="0"/>
              </a:spcBef>
              <a:spcAft>
                <a:spcPts val="0"/>
              </a:spcAft>
              <a:defRPr sz="1080" b="0" i="0" smtClean="0">
                <a:solidFill>
                  <a:schemeClr val="tx1"/>
                </a:solidFill>
                <a:latin typeface="Poppins Light" pitchFamily="2" charset="77"/>
                <a:ea typeface="Poppins Light" pitchFamily="2" charset="77"/>
                <a:cs typeface="Poppins Light" pitchFamily="2" charset="77"/>
              </a:defRPr>
            </a:lvl1pPr>
          </a:lstStyle>
          <a:p>
            <a:pPr>
              <a:defRPr/>
            </a:pPr>
            <a:fld id="{2541D1E8-6C69-43DB-83E4-0FD4D8E2B95F}" type="datetimeFigureOut">
              <a:rPr lang="fi-FI" smtClean="0"/>
              <a:pPr>
                <a:defRPr/>
              </a:pPr>
              <a:t>10.9.2023</a:t>
            </a:fld>
            <a:endParaRPr lang="fi-FI"/>
          </a:p>
        </p:txBody>
      </p:sp>
      <p:sp>
        <p:nvSpPr>
          <p:cNvPr id="5" name="Alatunnisteen paikkamerkki 4">
            <a:extLst>
              <a:ext uri="{FF2B5EF4-FFF2-40B4-BE49-F238E27FC236}">
                <a16:creationId xmlns:a16="http://schemas.microsoft.com/office/drawing/2014/main" id="{A43CCA38-66EC-4A0F-A420-95C244D680C9}"/>
              </a:ext>
            </a:extLst>
          </p:cNvPr>
          <p:cNvSpPr>
            <a:spLocks noGrp="1"/>
          </p:cNvSpPr>
          <p:nvPr>
            <p:ph type="ftr" sz="quarter" idx="3"/>
          </p:nvPr>
        </p:nvSpPr>
        <p:spPr>
          <a:xfrm>
            <a:off x="3124200" y="4767739"/>
            <a:ext cx="2895600" cy="272891"/>
          </a:xfrm>
          <a:prstGeom prst="rect">
            <a:avLst/>
          </a:prstGeom>
        </p:spPr>
        <p:txBody>
          <a:bodyPr vert="horz" lIns="91440" tIns="45720" rIns="91440" bIns="45720" rtlCol="0" anchor="ctr"/>
          <a:lstStyle>
            <a:lvl1pPr algn="ctr" eaLnBrk="1" fontAlgn="auto" hangingPunct="1">
              <a:spcBef>
                <a:spcPts val="0"/>
              </a:spcBef>
              <a:spcAft>
                <a:spcPts val="0"/>
              </a:spcAft>
              <a:defRPr sz="1080" b="0" i="0">
                <a:solidFill>
                  <a:schemeClr val="tx1"/>
                </a:solidFill>
                <a:latin typeface="Poppins Light" pitchFamily="2" charset="77"/>
                <a:ea typeface="Poppins Light" pitchFamily="2" charset="77"/>
                <a:cs typeface="Poppins Light" pitchFamily="2" charset="77"/>
              </a:defRPr>
            </a:lvl1pPr>
          </a:lstStyle>
          <a:p>
            <a:pPr>
              <a:defRPr/>
            </a:pPr>
            <a:endParaRPr lang="fi-FI"/>
          </a:p>
        </p:txBody>
      </p:sp>
      <p:pic>
        <p:nvPicPr>
          <p:cNvPr id="7" name="Kuva 6" descr="Kuva, joka sisältää kohteen vektorigrafiikka&#10;&#10;Kuvaus luotu automaattisesti">
            <a:extLst>
              <a:ext uri="{FF2B5EF4-FFF2-40B4-BE49-F238E27FC236}">
                <a16:creationId xmlns:a16="http://schemas.microsoft.com/office/drawing/2014/main" id="{F98AA246-40CF-AA48-B61E-478DD4237AFC}"/>
              </a:ext>
            </a:extLst>
          </p:cNvPr>
          <p:cNvPicPr>
            <a:picLocks noChangeAspect="1"/>
          </p:cNvPicPr>
          <p:nvPr userDrawn="1"/>
        </p:nvPicPr>
        <p:blipFill>
          <a:blip r:embed="rId12"/>
          <a:stretch>
            <a:fillRect/>
          </a:stretch>
        </p:blipFill>
        <p:spPr>
          <a:xfrm>
            <a:off x="7908742" y="4464740"/>
            <a:ext cx="885502" cy="544215"/>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3" r:id="rId2"/>
    <p:sldLayoutId id="2147483758" r:id="rId3"/>
    <p:sldLayoutId id="2147483759" r:id="rId4"/>
    <p:sldLayoutId id="2147483760" r:id="rId5"/>
    <p:sldLayoutId id="2147483741" r:id="rId6"/>
    <p:sldLayoutId id="2147483704" r:id="rId7"/>
    <p:sldLayoutId id="2147483706" r:id="rId8"/>
    <p:sldLayoutId id="2147483707" r:id="rId9"/>
    <p:sldLayoutId id="2147483708" r:id="rId10"/>
  </p:sldLayoutIdLst>
  <p:txStyles>
    <p:titleStyle>
      <a:lvl1pPr algn="l" defTabSz="411480" rtl="0" fontAlgn="base">
        <a:spcBef>
          <a:spcPct val="0"/>
        </a:spcBef>
        <a:spcAft>
          <a:spcPct val="0"/>
        </a:spcAft>
        <a:defRPr sz="3240" b="1" i="0" kern="1200" spc="-27">
          <a:solidFill>
            <a:schemeClr val="tx1"/>
          </a:solidFill>
          <a:latin typeface="Ivar Display SemiBold" pitchFamily="2" charset="77"/>
          <a:ea typeface="Ivar Display SemiBold" pitchFamily="2" charset="77"/>
          <a:cs typeface="Arial"/>
        </a:defRPr>
      </a:lvl1pPr>
      <a:lvl2pPr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2pPr>
      <a:lvl3pPr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3pPr>
      <a:lvl4pPr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4pPr>
      <a:lvl5pPr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5pPr>
      <a:lvl6pPr marL="411480"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6pPr>
      <a:lvl7pPr marL="822960"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7pPr>
      <a:lvl8pPr marL="1234440"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8pPr>
      <a:lvl9pPr marL="1645920"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9pPr>
    </p:titleStyle>
    <p:bodyStyle>
      <a:lvl1pPr marL="308610" indent="-308610" algn="l" defTabSz="411480" rtl="0" fontAlgn="base">
        <a:spcBef>
          <a:spcPct val="20000"/>
        </a:spcBef>
        <a:spcAft>
          <a:spcPct val="0"/>
        </a:spcAft>
        <a:buClr>
          <a:schemeClr val="tx1"/>
        </a:buClr>
        <a:buFont typeface="Arial" panose="020B0604020202020204" pitchFamily="34" charset="0"/>
        <a:buChar char="•"/>
        <a:defRPr sz="1980" b="0" i="0" kern="1200">
          <a:solidFill>
            <a:srgbClr val="292D30"/>
          </a:solidFill>
          <a:latin typeface="Poppins Light" pitchFamily="2" charset="77"/>
          <a:ea typeface="Poppins Light" pitchFamily="2" charset="77"/>
          <a:cs typeface="Poppins Light" pitchFamily="2" charset="77"/>
        </a:defRPr>
      </a:lvl1pPr>
      <a:lvl2pPr marL="668655" indent="-257175" algn="l" defTabSz="411480" rtl="0" fontAlgn="base">
        <a:spcBef>
          <a:spcPct val="20000"/>
        </a:spcBef>
        <a:spcAft>
          <a:spcPct val="0"/>
        </a:spcAft>
        <a:buClr>
          <a:schemeClr val="tx1"/>
        </a:buClr>
        <a:buFont typeface="Arial" panose="020B0604020202020204" pitchFamily="34" charset="0"/>
        <a:buChar char="–"/>
        <a:defRPr sz="1620" b="0" i="0" kern="1200">
          <a:solidFill>
            <a:srgbClr val="292D30"/>
          </a:solidFill>
          <a:latin typeface="Poppins Light" pitchFamily="2" charset="77"/>
          <a:ea typeface="Poppins Light" pitchFamily="2" charset="77"/>
          <a:cs typeface="Poppins Light" pitchFamily="2" charset="77"/>
        </a:defRPr>
      </a:lvl2pPr>
      <a:lvl3pPr marL="1028700" indent="-205740" algn="l" defTabSz="411480" rtl="0" fontAlgn="base">
        <a:spcBef>
          <a:spcPct val="20000"/>
        </a:spcBef>
        <a:spcAft>
          <a:spcPct val="0"/>
        </a:spcAft>
        <a:buClr>
          <a:schemeClr val="tx1"/>
        </a:buClr>
        <a:buFont typeface="Arial" panose="020B0604020202020204" pitchFamily="34" charset="0"/>
        <a:buChar char="•"/>
        <a:defRPr sz="1440" b="0" i="0" kern="1200">
          <a:solidFill>
            <a:srgbClr val="292D30"/>
          </a:solidFill>
          <a:latin typeface="Poppins Light" pitchFamily="2" charset="77"/>
          <a:ea typeface="Poppins Light" pitchFamily="2" charset="77"/>
          <a:cs typeface="Poppins Light" pitchFamily="2" charset="77"/>
        </a:defRPr>
      </a:lvl3pPr>
      <a:lvl4pPr marL="1440180" indent="-205740" algn="l" defTabSz="411480" rtl="0" fontAlgn="base">
        <a:spcBef>
          <a:spcPct val="20000"/>
        </a:spcBef>
        <a:spcAft>
          <a:spcPct val="0"/>
        </a:spcAft>
        <a:buClr>
          <a:schemeClr val="tx1"/>
        </a:buClr>
        <a:buFont typeface="Arial" panose="020B0604020202020204" pitchFamily="34" charset="0"/>
        <a:buChar char="–"/>
        <a:defRPr sz="1260" b="0" i="0" kern="1200">
          <a:solidFill>
            <a:srgbClr val="292D30"/>
          </a:solidFill>
          <a:latin typeface="Poppins Light" pitchFamily="2" charset="77"/>
          <a:ea typeface="Poppins Light" pitchFamily="2" charset="77"/>
          <a:cs typeface="Poppins Light" pitchFamily="2" charset="77"/>
        </a:defRPr>
      </a:lvl4pPr>
      <a:lvl5pPr marL="1851660" indent="-205740" algn="l" defTabSz="411480" rtl="0" fontAlgn="base">
        <a:spcBef>
          <a:spcPct val="20000"/>
        </a:spcBef>
        <a:spcAft>
          <a:spcPct val="0"/>
        </a:spcAft>
        <a:buClr>
          <a:schemeClr val="tx1"/>
        </a:buClr>
        <a:buFont typeface="Arial" panose="020B0604020202020204" pitchFamily="34" charset="0"/>
        <a:buChar char="»"/>
        <a:defRPr sz="1080" b="0" i="0" kern="1200">
          <a:solidFill>
            <a:srgbClr val="292D30"/>
          </a:solidFill>
          <a:latin typeface="Poppins Light" pitchFamily="2" charset="77"/>
          <a:ea typeface="Poppins Light" pitchFamily="2" charset="77"/>
          <a:cs typeface="Poppins Light" pitchFamily="2" charset="77"/>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fi-FI"/>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C24B966-B27A-4F65-8881-1579DDE5279E}"/>
              </a:ext>
            </a:extLst>
          </p:cNvPr>
          <p:cNvSpPr>
            <a:spLocks noGrp="1"/>
          </p:cNvSpPr>
          <p:nvPr>
            <p:ph type="title"/>
          </p:nvPr>
        </p:nvSpPr>
        <p:spPr>
          <a:xfrm>
            <a:off x="457200" y="205740"/>
            <a:ext cx="8229600" cy="857250"/>
          </a:xfrm>
          <a:prstGeom prst="rect">
            <a:avLst/>
          </a:prstGeom>
        </p:spPr>
        <p:txBody>
          <a:bodyPr vert="horz" lIns="91440" tIns="45720" rIns="91440" bIns="45720" rtlCol="0" anchor="ctr">
            <a:normAutofit/>
          </a:bodyPr>
          <a:lstStyle/>
          <a:p>
            <a:r>
              <a:rPr lang="fi-FI"/>
              <a:t>Muokkaa perustyylejä naps.</a:t>
            </a:r>
          </a:p>
        </p:txBody>
      </p:sp>
      <p:sp>
        <p:nvSpPr>
          <p:cNvPr id="1027" name="Tekstin paikkamerkki 2">
            <a:extLst>
              <a:ext uri="{FF2B5EF4-FFF2-40B4-BE49-F238E27FC236}">
                <a16:creationId xmlns:a16="http://schemas.microsoft.com/office/drawing/2014/main" id="{923CC8F7-D95E-496D-8AEC-C3E770FC757A}"/>
              </a:ext>
            </a:extLst>
          </p:cNvPr>
          <p:cNvSpPr>
            <a:spLocks noGrp="1"/>
          </p:cNvSpPr>
          <p:nvPr>
            <p:ph type="body" idx="1"/>
          </p:nvPr>
        </p:nvSpPr>
        <p:spPr bwMode="auto">
          <a:xfrm>
            <a:off x="457200" y="1200150"/>
            <a:ext cx="8229600" cy="339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en-US"/>
              <a:t>Muokkaa tekstin perustyylejä napsauttamalla</a:t>
            </a:r>
          </a:p>
          <a:p>
            <a:pPr lvl="1"/>
            <a:r>
              <a:rPr lang="fi-FI" altLang="en-US"/>
              <a:t>toinen taso</a:t>
            </a:r>
          </a:p>
          <a:p>
            <a:pPr lvl="2"/>
            <a:r>
              <a:rPr lang="fi-FI" altLang="en-US"/>
              <a:t>kolmas taso</a:t>
            </a:r>
          </a:p>
          <a:p>
            <a:pPr lvl="3"/>
            <a:r>
              <a:rPr lang="fi-FI" altLang="en-US"/>
              <a:t>neljäs taso</a:t>
            </a:r>
          </a:p>
          <a:p>
            <a:pPr lvl="4"/>
            <a:r>
              <a:rPr lang="fi-FI" altLang="en-US"/>
              <a:t>viides taso</a:t>
            </a:r>
          </a:p>
        </p:txBody>
      </p:sp>
      <p:sp>
        <p:nvSpPr>
          <p:cNvPr id="4" name="Päivämäärän paikkamerkki 3">
            <a:extLst>
              <a:ext uri="{FF2B5EF4-FFF2-40B4-BE49-F238E27FC236}">
                <a16:creationId xmlns:a16="http://schemas.microsoft.com/office/drawing/2014/main" id="{8F04E12F-1114-44F4-932E-335D9FC375B9}"/>
              </a:ext>
            </a:extLst>
          </p:cNvPr>
          <p:cNvSpPr>
            <a:spLocks noGrp="1"/>
          </p:cNvSpPr>
          <p:nvPr>
            <p:ph type="dt" sz="half" idx="2"/>
          </p:nvPr>
        </p:nvSpPr>
        <p:spPr>
          <a:xfrm>
            <a:off x="457200" y="4767739"/>
            <a:ext cx="2133600" cy="272891"/>
          </a:xfrm>
          <a:prstGeom prst="rect">
            <a:avLst/>
          </a:prstGeom>
        </p:spPr>
        <p:txBody>
          <a:bodyPr vert="horz" lIns="91440" tIns="45720" rIns="91440" bIns="45720" rtlCol="0" anchor="ctr"/>
          <a:lstStyle>
            <a:lvl1pPr algn="l" eaLnBrk="1" fontAlgn="auto" hangingPunct="1">
              <a:spcBef>
                <a:spcPts val="0"/>
              </a:spcBef>
              <a:spcAft>
                <a:spcPts val="0"/>
              </a:spcAft>
              <a:defRPr sz="1080" b="0" i="0" smtClean="0">
                <a:solidFill>
                  <a:schemeClr val="tx1"/>
                </a:solidFill>
                <a:latin typeface="Poppins Light" pitchFamily="2" charset="77"/>
                <a:ea typeface="Poppins Light" pitchFamily="2" charset="77"/>
                <a:cs typeface="Poppins Light" pitchFamily="2" charset="77"/>
              </a:defRPr>
            </a:lvl1pPr>
          </a:lstStyle>
          <a:p>
            <a:pPr>
              <a:defRPr/>
            </a:pPr>
            <a:fld id="{2541D1E8-6C69-43DB-83E4-0FD4D8E2B95F}" type="datetimeFigureOut">
              <a:rPr lang="fi-FI" smtClean="0"/>
              <a:pPr>
                <a:defRPr/>
              </a:pPr>
              <a:t>10.9.2023</a:t>
            </a:fld>
            <a:endParaRPr lang="fi-FI"/>
          </a:p>
        </p:txBody>
      </p:sp>
      <p:sp>
        <p:nvSpPr>
          <p:cNvPr id="5" name="Alatunnisteen paikkamerkki 4">
            <a:extLst>
              <a:ext uri="{FF2B5EF4-FFF2-40B4-BE49-F238E27FC236}">
                <a16:creationId xmlns:a16="http://schemas.microsoft.com/office/drawing/2014/main" id="{A43CCA38-66EC-4A0F-A420-95C244D680C9}"/>
              </a:ext>
            </a:extLst>
          </p:cNvPr>
          <p:cNvSpPr>
            <a:spLocks noGrp="1"/>
          </p:cNvSpPr>
          <p:nvPr>
            <p:ph type="ftr" sz="quarter" idx="3"/>
          </p:nvPr>
        </p:nvSpPr>
        <p:spPr>
          <a:xfrm>
            <a:off x="3124200" y="4767739"/>
            <a:ext cx="2895600" cy="272891"/>
          </a:xfrm>
          <a:prstGeom prst="rect">
            <a:avLst/>
          </a:prstGeom>
        </p:spPr>
        <p:txBody>
          <a:bodyPr vert="horz" lIns="91440" tIns="45720" rIns="91440" bIns="45720" rtlCol="0" anchor="ctr"/>
          <a:lstStyle>
            <a:lvl1pPr algn="ctr" eaLnBrk="1" fontAlgn="auto" hangingPunct="1">
              <a:spcBef>
                <a:spcPts val="0"/>
              </a:spcBef>
              <a:spcAft>
                <a:spcPts val="0"/>
              </a:spcAft>
              <a:defRPr sz="1080" b="0" i="0">
                <a:solidFill>
                  <a:schemeClr val="tx1"/>
                </a:solidFill>
                <a:latin typeface="Poppins Light" pitchFamily="2" charset="77"/>
                <a:ea typeface="Poppins Light" pitchFamily="2" charset="77"/>
                <a:cs typeface="Poppins Light" pitchFamily="2" charset="77"/>
              </a:defRPr>
            </a:lvl1pPr>
          </a:lstStyle>
          <a:p>
            <a:pPr>
              <a:defRPr/>
            </a:pPr>
            <a:endParaRPr lang="fi-FI"/>
          </a:p>
        </p:txBody>
      </p:sp>
      <p:pic>
        <p:nvPicPr>
          <p:cNvPr id="7" name="Kuva 6" descr="Kuva, joka sisältää kohteen vektorigrafiikka&#10;&#10;Kuvaus luotu automaattisesti">
            <a:extLst>
              <a:ext uri="{FF2B5EF4-FFF2-40B4-BE49-F238E27FC236}">
                <a16:creationId xmlns:a16="http://schemas.microsoft.com/office/drawing/2014/main" id="{3705D623-EAA3-2F40-BC40-CD32CD708B73}"/>
              </a:ext>
            </a:extLst>
          </p:cNvPr>
          <p:cNvPicPr>
            <a:picLocks noChangeAspect="1"/>
          </p:cNvPicPr>
          <p:nvPr userDrawn="1"/>
        </p:nvPicPr>
        <p:blipFill>
          <a:blip r:embed="rId10"/>
          <a:stretch>
            <a:fillRect/>
          </a:stretch>
        </p:blipFill>
        <p:spPr>
          <a:xfrm>
            <a:off x="7908742" y="4464740"/>
            <a:ext cx="885502" cy="544215"/>
          </a:xfrm>
          <a:prstGeom prst="rect">
            <a:avLst/>
          </a:prstGeom>
        </p:spPr>
      </p:pic>
    </p:spTree>
    <p:extLst>
      <p:ext uri="{BB962C8B-B14F-4D97-AF65-F5344CB8AC3E}">
        <p14:creationId xmlns:p14="http://schemas.microsoft.com/office/powerpoint/2010/main" val="3150756892"/>
      </p:ext>
    </p:extLst>
  </p:cSld>
  <p:clrMap bg1="lt1" tx1="dk1" bg2="lt2" tx2="dk2" accent1="accent1" accent2="accent2" accent3="accent3" accent4="accent4" accent5="accent5" accent6="accent6" hlink="hlink" folHlink="folHlink"/>
  <p:sldLayoutIdLst>
    <p:sldLayoutId id="2147483747" r:id="rId1"/>
    <p:sldLayoutId id="2147483761" r:id="rId2"/>
    <p:sldLayoutId id="2147483762" r:id="rId3"/>
    <p:sldLayoutId id="2147483763" r:id="rId4"/>
    <p:sldLayoutId id="2147483748" r:id="rId5"/>
    <p:sldLayoutId id="2147483749" r:id="rId6"/>
    <p:sldLayoutId id="2147483750" r:id="rId7"/>
    <p:sldLayoutId id="2147483751" r:id="rId8"/>
  </p:sldLayoutIdLst>
  <p:txStyles>
    <p:titleStyle>
      <a:lvl1pPr algn="l" defTabSz="411480" rtl="0" fontAlgn="base">
        <a:spcBef>
          <a:spcPct val="0"/>
        </a:spcBef>
        <a:spcAft>
          <a:spcPct val="0"/>
        </a:spcAft>
        <a:defRPr sz="3240" b="1" i="0" kern="1200" spc="-27">
          <a:solidFill>
            <a:schemeClr val="tx1"/>
          </a:solidFill>
          <a:latin typeface="Ivar Display SemiBold" pitchFamily="2" charset="77"/>
          <a:ea typeface="Ivar Display SemiBold" pitchFamily="2" charset="77"/>
          <a:cs typeface="Arial"/>
        </a:defRPr>
      </a:lvl1pPr>
      <a:lvl2pPr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2pPr>
      <a:lvl3pPr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3pPr>
      <a:lvl4pPr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4pPr>
      <a:lvl5pPr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5pPr>
      <a:lvl6pPr marL="411480"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6pPr>
      <a:lvl7pPr marL="822960"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7pPr>
      <a:lvl8pPr marL="1234440"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8pPr>
      <a:lvl9pPr marL="1645920"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9pPr>
    </p:titleStyle>
    <p:bodyStyle>
      <a:lvl1pPr marL="308610" indent="-308610" algn="l" defTabSz="411480" rtl="0" fontAlgn="base">
        <a:spcBef>
          <a:spcPct val="20000"/>
        </a:spcBef>
        <a:spcAft>
          <a:spcPct val="0"/>
        </a:spcAft>
        <a:buClr>
          <a:schemeClr val="tx1"/>
        </a:buClr>
        <a:buFont typeface="Arial" panose="020B0604020202020204" pitchFamily="34" charset="0"/>
        <a:buChar char="•"/>
        <a:defRPr sz="1980" b="0" i="0" kern="1200">
          <a:solidFill>
            <a:srgbClr val="292D30"/>
          </a:solidFill>
          <a:latin typeface="Poppins Light" pitchFamily="2" charset="77"/>
          <a:ea typeface="Poppins Light" pitchFamily="2" charset="77"/>
          <a:cs typeface="Poppins Light" pitchFamily="2" charset="77"/>
        </a:defRPr>
      </a:lvl1pPr>
      <a:lvl2pPr marL="668655" indent="-257175" algn="l" defTabSz="411480" rtl="0" fontAlgn="base">
        <a:spcBef>
          <a:spcPct val="20000"/>
        </a:spcBef>
        <a:spcAft>
          <a:spcPct val="0"/>
        </a:spcAft>
        <a:buClr>
          <a:schemeClr val="tx1"/>
        </a:buClr>
        <a:buFont typeface="Arial" panose="020B0604020202020204" pitchFamily="34" charset="0"/>
        <a:buChar char="–"/>
        <a:defRPr sz="1620" b="0" i="0" kern="1200">
          <a:solidFill>
            <a:srgbClr val="292D30"/>
          </a:solidFill>
          <a:latin typeface="Poppins Light" pitchFamily="2" charset="77"/>
          <a:ea typeface="Poppins Light" pitchFamily="2" charset="77"/>
          <a:cs typeface="Poppins Light" pitchFamily="2" charset="77"/>
        </a:defRPr>
      </a:lvl2pPr>
      <a:lvl3pPr marL="1028700" indent="-205740" algn="l" defTabSz="411480" rtl="0" fontAlgn="base">
        <a:spcBef>
          <a:spcPct val="20000"/>
        </a:spcBef>
        <a:spcAft>
          <a:spcPct val="0"/>
        </a:spcAft>
        <a:buClr>
          <a:schemeClr val="tx1"/>
        </a:buClr>
        <a:buFont typeface="Arial" panose="020B0604020202020204" pitchFamily="34" charset="0"/>
        <a:buChar char="•"/>
        <a:defRPr sz="1440" b="0" i="0" kern="1200">
          <a:solidFill>
            <a:srgbClr val="292D30"/>
          </a:solidFill>
          <a:latin typeface="Poppins Light" pitchFamily="2" charset="77"/>
          <a:ea typeface="Poppins Light" pitchFamily="2" charset="77"/>
          <a:cs typeface="Poppins Light" pitchFamily="2" charset="77"/>
        </a:defRPr>
      </a:lvl3pPr>
      <a:lvl4pPr marL="1440180" indent="-205740" algn="l" defTabSz="411480" rtl="0" fontAlgn="base">
        <a:spcBef>
          <a:spcPct val="20000"/>
        </a:spcBef>
        <a:spcAft>
          <a:spcPct val="0"/>
        </a:spcAft>
        <a:buClr>
          <a:schemeClr val="tx1"/>
        </a:buClr>
        <a:buFont typeface="Arial" panose="020B0604020202020204" pitchFamily="34" charset="0"/>
        <a:buChar char="–"/>
        <a:defRPr sz="1260" b="0" i="0" kern="1200">
          <a:solidFill>
            <a:srgbClr val="292D30"/>
          </a:solidFill>
          <a:latin typeface="Poppins Light" pitchFamily="2" charset="77"/>
          <a:ea typeface="Poppins Light" pitchFamily="2" charset="77"/>
          <a:cs typeface="Poppins Light" pitchFamily="2" charset="77"/>
        </a:defRPr>
      </a:lvl4pPr>
      <a:lvl5pPr marL="1851660" indent="-205740" algn="l" defTabSz="411480" rtl="0" fontAlgn="base">
        <a:spcBef>
          <a:spcPct val="20000"/>
        </a:spcBef>
        <a:spcAft>
          <a:spcPct val="0"/>
        </a:spcAft>
        <a:buClr>
          <a:schemeClr val="tx1"/>
        </a:buClr>
        <a:buFont typeface="Arial" panose="020B0604020202020204" pitchFamily="34" charset="0"/>
        <a:buChar char="»"/>
        <a:defRPr sz="1080" b="0" i="0" kern="1200">
          <a:solidFill>
            <a:srgbClr val="292D30"/>
          </a:solidFill>
          <a:latin typeface="Poppins Light" pitchFamily="2" charset="77"/>
          <a:ea typeface="Poppins Light" pitchFamily="2" charset="77"/>
          <a:cs typeface="Poppins Light" pitchFamily="2" charset="77"/>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fi-FI"/>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C24B966-B27A-4F65-8881-1579DDE5279E}"/>
              </a:ext>
            </a:extLst>
          </p:cNvPr>
          <p:cNvSpPr>
            <a:spLocks noGrp="1"/>
          </p:cNvSpPr>
          <p:nvPr>
            <p:ph type="title"/>
          </p:nvPr>
        </p:nvSpPr>
        <p:spPr>
          <a:xfrm>
            <a:off x="457200" y="205740"/>
            <a:ext cx="8229600" cy="857250"/>
          </a:xfrm>
          <a:prstGeom prst="rect">
            <a:avLst/>
          </a:prstGeom>
        </p:spPr>
        <p:txBody>
          <a:bodyPr vert="horz" lIns="91440" tIns="45720" rIns="91440" bIns="45720" rtlCol="0" anchor="ctr">
            <a:normAutofit/>
          </a:bodyPr>
          <a:lstStyle/>
          <a:p>
            <a:r>
              <a:rPr lang="fi-FI"/>
              <a:t>Muokkaa perustyylejä naps.</a:t>
            </a:r>
          </a:p>
        </p:txBody>
      </p:sp>
      <p:sp>
        <p:nvSpPr>
          <p:cNvPr id="1027" name="Tekstin paikkamerkki 2">
            <a:extLst>
              <a:ext uri="{FF2B5EF4-FFF2-40B4-BE49-F238E27FC236}">
                <a16:creationId xmlns:a16="http://schemas.microsoft.com/office/drawing/2014/main" id="{923CC8F7-D95E-496D-8AEC-C3E770FC757A}"/>
              </a:ext>
            </a:extLst>
          </p:cNvPr>
          <p:cNvSpPr>
            <a:spLocks noGrp="1"/>
          </p:cNvSpPr>
          <p:nvPr>
            <p:ph type="body" idx="1"/>
          </p:nvPr>
        </p:nvSpPr>
        <p:spPr bwMode="auto">
          <a:xfrm>
            <a:off x="457200" y="1200150"/>
            <a:ext cx="8229600" cy="339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en-US"/>
              <a:t>Muokkaa tekstin perustyylejä napsauttamalla</a:t>
            </a:r>
          </a:p>
          <a:p>
            <a:pPr lvl="1"/>
            <a:r>
              <a:rPr lang="fi-FI" altLang="en-US"/>
              <a:t>toinen taso</a:t>
            </a:r>
          </a:p>
          <a:p>
            <a:pPr lvl="2"/>
            <a:r>
              <a:rPr lang="fi-FI" altLang="en-US"/>
              <a:t>kolmas taso</a:t>
            </a:r>
          </a:p>
          <a:p>
            <a:pPr lvl="3"/>
            <a:r>
              <a:rPr lang="fi-FI" altLang="en-US"/>
              <a:t>neljäs taso</a:t>
            </a:r>
          </a:p>
          <a:p>
            <a:pPr lvl="4"/>
            <a:r>
              <a:rPr lang="fi-FI" altLang="en-US"/>
              <a:t>viides taso</a:t>
            </a:r>
          </a:p>
        </p:txBody>
      </p:sp>
      <p:sp>
        <p:nvSpPr>
          <p:cNvPr id="4" name="Päivämäärän paikkamerkki 3">
            <a:extLst>
              <a:ext uri="{FF2B5EF4-FFF2-40B4-BE49-F238E27FC236}">
                <a16:creationId xmlns:a16="http://schemas.microsoft.com/office/drawing/2014/main" id="{8F04E12F-1114-44F4-932E-335D9FC375B9}"/>
              </a:ext>
            </a:extLst>
          </p:cNvPr>
          <p:cNvSpPr>
            <a:spLocks noGrp="1"/>
          </p:cNvSpPr>
          <p:nvPr>
            <p:ph type="dt" sz="half" idx="2"/>
          </p:nvPr>
        </p:nvSpPr>
        <p:spPr>
          <a:xfrm>
            <a:off x="457200" y="4767739"/>
            <a:ext cx="2133600" cy="272891"/>
          </a:xfrm>
          <a:prstGeom prst="rect">
            <a:avLst/>
          </a:prstGeom>
        </p:spPr>
        <p:txBody>
          <a:bodyPr vert="horz" lIns="91440" tIns="45720" rIns="91440" bIns="45720" rtlCol="0" anchor="ctr"/>
          <a:lstStyle>
            <a:lvl1pPr algn="l" eaLnBrk="1" fontAlgn="auto" hangingPunct="1">
              <a:spcBef>
                <a:spcPts val="0"/>
              </a:spcBef>
              <a:spcAft>
                <a:spcPts val="0"/>
              </a:spcAft>
              <a:defRPr sz="1080" b="0" i="0" smtClean="0">
                <a:solidFill>
                  <a:schemeClr val="tx1"/>
                </a:solidFill>
                <a:latin typeface="Poppins Light" pitchFamily="2" charset="77"/>
                <a:ea typeface="Poppins Light" pitchFamily="2" charset="77"/>
                <a:cs typeface="Poppins Light" pitchFamily="2" charset="77"/>
              </a:defRPr>
            </a:lvl1pPr>
          </a:lstStyle>
          <a:p>
            <a:pPr>
              <a:defRPr/>
            </a:pPr>
            <a:fld id="{2541D1E8-6C69-43DB-83E4-0FD4D8E2B95F}" type="datetimeFigureOut">
              <a:rPr lang="fi-FI" smtClean="0"/>
              <a:pPr>
                <a:defRPr/>
              </a:pPr>
              <a:t>10.9.2023</a:t>
            </a:fld>
            <a:endParaRPr lang="fi-FI"/>
          </a:p>
        </p:txBody>
      </p:sp>
      <p:sp>
        <p:nvSpPr>
          <p:cNvPr id="5" name="Alatunnisteen paikkamerkki 4">
            <a:extLst>
              <a:ext uri="{FF2B5EF4-FFF2-40B4-BE49-F238E27FC236}">
                <a16:creationId xmlns:a16="http://schemas.microsoft.com/office/drawing/2014/main" id="{A43CCA38-66EC-4A0F-A420-95C244D680C9}"/>
              </a:ext>
            </a:extLst>
          </p:cNvPr>
          <p:cNvSpPr>
            <a:spLocks noGrp="1"/>
          </p:cNvSpPr>
          <p:nvPr>
            <p:ph type="ftr" sz="quarter" idx="3"/>
          </p:nvPr>
        </p:nvSpPr>
        <p:spPr>
          <a:xfrm>
            <a:off x="3124200" y="4767739"/>
            <a:ext cx="2895600" cy="272891"/>
          </a:xfrm>
          <a:prstGeom prst="rect">
            <a:avLst/>
          </a:prstGeom>
        </p:spPr>
        <p:txBody>
          <a:bodyPr vert="horz" lIns="91440" tIns="45720" rIns="91440" bIns="45720" rtlCol="0" anchor="ctr"/>
          <a:lstStyle>
            <a:lvl1pPr algn="ctr" eaLnBrk="1" fontAlgn="auto" hangingPunct="1">
              <a:spcBef>
                <a:spcPts val="0"/>
              </a:spcBef>
              <a:spcAft>
                <a:spcPts val="0"/>
              </a:spcAft>
              <a:defRPr sz="1080" b="0" i="0">
                <a:solidFill>
                  <a:schemeClr val="tx1"/>
                </a:solidFill>
                <a:latin typeface="Poppins Light" pitchFamily="2" charset="77"/>
                <a:ea typeface="Poppins Light" pitchFamily="2" charset="77"/>
                <a:cs typeface="Poppins Light" pitchFamily="2" charset="77"/>
              </a:defRPr>
            </a:lvl1pPr>
          </a:lstStyle>
          <a:p>
            <a:pPr>
              <a:defRPr/>
            </a:pPr>
            <a:endParaRPr lang="fi-FI"/>
          </a:p>
        </p:txBody>
      </p:sp>
      <p:pic>
        <p:nvPicPr>
          <p:cNvPr id="7" name="Kuva 6" descr="Kuva, joka sisältää kohteen vektorigrafiikka&#10;&#10;Kuvaus luotu automaattisesti">
            <a:extLst>
              <a:ext uri="{FF2B5EF4-FFF2-40B4-BE49-F238E27FC236}">
                <a16:creationId xmlns:a16="http://schemas.microsoft.com/office/drawing/2014/main" id="{A2823384-33DD-764B-B3ED-0528DFC80096}"/>
              </a:ext>
            </a:extLst>
          </p:cNvPr>
          <p:cNvPicPr>
            <a:picLocks noChangeAspect="1"/>
          </p:cNvPicPr>
          <p:nvPr userDrawn="1"/>
        </p:nvPicPr>
        <p:blipFill>
          <a:blip r:embed="rId7"/>
          <a:stretch>
            <a:fillRect/>
          </a:stretch>
        </p:blipFill>
        <p:spPr>
          <a:xfrm>
            <a:off x="7908742" y="4464740"/>
            <a:ext cx="885502" cy="544215"/>
          </a:xfrm>
          <a:prstGeom prst="rect">
            <a:avLst/>
          </a:prstGeom>
        </p:spPr>
      </p:pic>
    </p:spTree>
    <p:extLst>
      <p:ext uri="{BB962C8B-B14F-4D97-AF65-F5344CB8AC3E}">
        <p14:creationId xmlns:p14="http://schemas.microsoft.com/office/powerpoint/2010/main" val="348931687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Lst>
  <p:txStyles>
    <p:titleStyle>
      <a:lvl1pPr algn="l" defTabSz="411480" rtl="0" fontAlgn="base">
        <a:spcBef>
          <a:spcPct val="0"/>
        </a:spcBef>
        <a:spcAft>
          <a:spcPct val="0"/>
        </a:spcAft>
        <a:defRPr sz="3240" b="1" i="0" kern="1200" spc="-27">
          <a:solidFill>
            <a:schemeClr val="tx1"/>
          </a:solidFill>
          <a:latin typeface="Ivar Display SemiBold" pitchFamily="2" charset="77"/>
          <a:ea typeface="Ivar Display SemiBold" pitchFamily="2" charset="77"/>
          <a:cs typeface="Arial"/>
        </a:defRPr>
      </a:lvl1pPr>
      <a:lvl2pPr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2pPr>
      <a:lvl3pPr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3pPr>
      <a:lvl4pPr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4pPr>
      <a:lvl5pPr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5pPr>
      <a:lvl6pPr marL="411480"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6pPr>
      <a:lvl7pPr marL="822960"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7pPr>
      <a:lvl8pPr marL="1234440"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8pPr>
      <a:lvl9pPr marL="1645920" algn="l" defTabSz="411480" rtl="0" fontAlgn="base">
        <a:spcBef>
          <a:spcPct val="0"/>
        </a:spcBef>
        <a:spcAft>
          <a:spcPct val="0"/>
        </a:spcAft>
        <a:defRPr sz="3600" b="1">
          <a:solidFill>
            <a:srgbClr val="292D30"/>
          </a:solidFill>
          <a:latin typeface="Arial" panose="020B0604020202020204" pitchFamily="34" charset="0"/>
          <a:cs typeface="Arial" panose="020B0604020202020204" pitchFamily="34" charset="0"/>
        </a:defRPr>
      </a:lvl9pPr>
    </p:titleStyle>
    <p:bodyStyle>
      <a:lvl1pPr marL="308610" indent="-308610" algn="l" defTabSz="411480" rtl="0" fontAlgn="base">
        <a:spcBef>
          <a:spcPct val="20000"/>
        </a:spcBef>
        <a:spcAft>
          <a:spcPct val="0"/>
        </a:spcAft>
        <a:buClr>
          <a:schemeClr val="tx1"/>
        </a:buClr>
        <a:buFont typeface="Arial" panose="020B0604020202020204" pitchFamily="34" charset="0"/>
        <a:buChar char="•"/>
        <a:defRPr sz="1980" b="0" i="0" kern="1200">
          <a:solidFill>
            <a:srgbClr val="292D30"/>
          </a:solidFill>
          <a:latin typeface="Poppins Light" pitchFamily="2" charset="77"/>
          <a:ea typeface="Poppins Light" pitchFamily="2" charset="77"/>
          <a:cs typeface="Poppins Light" pitchFamily="2" charset="77"/>
        </a:defRPr>
      </a:lvl1pPr>
      <a:lvl2pPr marL="668655" indent="-257175" algn="l" defTabSz="411480" rtl="0" fontAlgn="base">
        <a:spcBef>
          <a:spcPct val="20000"/>
        </a:spcBef>
        <a:spcAft>
          <a:spcPct val="0"/>
        </a:spcAft>
        <a:buClr>
          <a:schemeClr val="tx1"/>
        </a:buClr>
        <a:buFont typeface="Arial" panose="020B0604020202020204" pitchFamily="34" charset="0"/>
        <a:buChar char="–"/>
        <a:defRPr sz="1620" b="0" i="0" kern="1200">
          <a:solidFill>
            <a:srgbClr val="292D30"/>
          </a:solidFill>
          <a:latin typeface="Poppins Light" pitchFamily="2" charset="77"/>
          <a:ea typeface="Poppins Light" pitchFamily="2" charset="77"/>
          <a:cs typeface="Poppins Light" pitchFamily="2" charset="77"/>
        </a:defRPr>
      </a:lvl2pPr>
      <a:lvl3pPr marL="1028700" indent="-205740" algn="l" defTabSz="411480" rtl="0" fontAlgn="base">
        <a:spcBef>
          <a:spcPct val="20000"/>
        </a:spcBef>
        <a:spcAft>
          <a:spcPct val="0"/>
        </a:spcAft>
        <a:buClr>
          <a:schemeClr val="tx1"/>
        </a:buClr>
        <a:buFont typeface="Arial" panose="020B0604020202020204" pitchFamily="34" charset="0"/>
        <a:buChar char="•"/>
        <a:defRPr sz="1440" b="0" i="0" kern="1200">
          <a:solidFill>
            <a:srgbClr val="292D30"/>
          </a:solidFill>
          <a:latin typeface="Poppins Light" pitchFamily="2" charset="77"/>
          <a:ea typeface="Poppins Light" pitchFamily="2" charset="77"/>
          <a:cs typeface="Poppins Light" pitchFamily="2" charset="77"/>
        </a:defRPr>
      </a:lvl3pPr>
      <a:lvl4pPr marL="1440180" indent="-205740" algn="l" defTabSz="411480" rtl="0" fontAlgn="base">
        <a:spcBef>
          <a:spcPct val="20000"/>
        </a:spcBef>
        <a:spcAft>
          <a:spcPct val="0"/>
        </a:spcAft>
        <a:buClr>
          <a:schemeClr val="tx1"/>
        </a:buClr>
        <a:buFont typeface="Arial" panose="020B0604020202020204" pitchFamily="34" charset="0"/>
        <a:buChar char="–"/>
        <a:defRPr sz="1260" b="0" i="0" kern="1200">
          <a:solidFill>
            <a:srgbClr val="292D30"/>
          </a:solidFill>
          <a:latin typeface="Poppins Light" pitchFamily="2" charset="77"/>
          <a:ea typeface="Poppins Light" pitchFamily="2" charset="77"/>
          <a:cs typeface="Poppins Light" pitchFamily="2" charset="77"/>
        </a:defRPr>
      </a:lvl4pPr>
      <a:lvl5pPr marL="1851660" indent="-205740" algn="l" defTabSz="411480" rtl="0" fontAlgn="base">
        <a:spcBef>
          <a:spcPct val="20000"/>
        </a:spcBef>
        <a:spcAft>
          <a:spcPct val="0"/>
        </a:spcAft>
        <a:buClr>
          <a:schemeClr val="tx1"/>
        </a:buClr>
        <a:buFont typeface="Arial" panose="020B0604020202020204" pitchFamily="34" charset="0"/>
        <a:buChar char="»"/>
        <a:defRPr sz="1080" b="0" i="0" kern="1200">
          <a:solidFill>
            <a:srgbClr val="292D30"/>
          </a:solidFill>
          <a:latin typeface="Poppins Light" pitchFamily="2" charset="77"/>
          <a:ea typeface="Poppins Light" pitchFamily="2" charset="77"/>
          <a:cs typeface="Poppins Light" pitchFamily="2" charset="77"/>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fi-FI"/>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otsikko 2">
            <a:extLst>
              <a:ext uri="{FF2B5EF4-FFF2-40B4-BE49-F238E27FC236}">
                <a16:creationId xmlns:a16="http://schemas.microsoft.com/office/drawing/2014/main" id="{E8263232-081A-417D-8E3A-558E8C992D47}"/>
              </a:ext>
            </a:extLst>
          </p:cNvPr>
          <p:cNvSpPr txBox="1">
            <a:spLocks/>
          </p:cNvSpPr>
          <p:nvPr/>
        </p:nvSpPr>
        <p:spPr bwMode="auto">
          <a:xfrm>
            <a:off x="627224" y="3829049"/>
            <a:ext cx="5936363" cy="101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rtlCol="0" anchor="t" anchorCtr="0" compatLnSpc="1">
            <a:prstTxWarp prst="textNoShape">
              <a:avLst/>
            </a:prstTxWarp>
            <a:normAutofit/>
          </a:bodyPr>
          <a:lstStyle>
            <a:lvl1pPr marL="0" indent="0" algn="l" defTabSz="457200" rtl="0" fontAlgn="base">
              <a:spcBef>
                <a:spcPct val="20000"/>
              </a:spcBef>
              <a:spcAft>
                <a:spcPct val="0"/>
              </a:spcAft>
              <a:buClr>
                <a:srgbClr val="F06400"/>
              </a:buClr>
              <a:buFont typeface="Arial" panose="020B0604020202020204" pitchFamily="34" charset="0"/>
              <a:buNone/>
              <a:defRPr sz="2000" kern="1200">
                <a:solidFill>
                  <a:schemeClr val="tx1">
                    <a:tint val="75000"/>
                  </a:schemeClr>
                </a:solidFill>
                <a:latin typeface="Roboto" pitchFamily="2" charset="0"/>
                <a:ea typeface="Roboto" pitchFamily="2" charset="0"/>
                <a:cs typeface="Arial"/>
              </a:defRPr>
            </a:lvl1pPr>
            <a:lvl2pPr marL="457200" indent="0" algn="ctr" defTabSz="457200" rtl="0" fontAlgn="base">
              <a:spcBef>
                <a:spcPct val="20000"/>
              </a:spcBef>
              <a:spcAft>
                <a:spcPct val="0"/>
              </a:spcAft>
              <a:buClr>
                <a:srgbClr val="F06400"/>
              </a:buClr>
              <a:buFont typeface="Arial" panose="020B0604020202020204" pitchFamily="34" charset="0"/>
              <a:buNone/>
              <a:defRPr sz="2000" kern="1200">
                <a:solidFill>
                  <a:schemeClr val="tx1">
                    <a:tint val="75000"/>
                  </a:schemeClr>
                </a:solidFill>
                <a:latin typeface="Roboto" pitchFamily="2" charset="0"/>
                <a:ea typeface="Roboto" pitchFamily="2" charset="0"/>
                <a:cs typeface="Arial"/>
              </a:defRPr>
            </a:lvl2pPr>
            <a:lvl3pPr marL="914400" indent="0" algn="ctr" defTabSz="457200" rtl="0" fontAlgn="base">
              <a:spcBef>
                <a:spcPct val="20000"/>
              </a:spcBef>
              <a:spcAft>
                <a:spcPct val="0"/>
              </a:spcAft>
              <a:buClr>
                <a:srgbClr val="F06400"/>
              </a:buClr>
              <a:buFont typeface="Arial" panose="020B0604020202020204" pitchFamily="34" charset="0"/>
              <a:buNone/>
              <a:defRPr kern="1200">
                <a:solidFill>
                  <a:schemeClr val="tx1">
                    <a:tint val="75000"/>
                  </a:schemeClr>
                </a:solidFill>
                <a:latin typeface="Roboto" pitchFamily="2" charset="0"/>
                <a:ea typeface="Roboto" pitchFamily="2" charset="0"/>
                <a:cs typeface="Arial"/>
              </a:defRPr>
            </a:lvl3pPr>
            <a:lvl4pPr marL="1371600" indent="0" algn="ctr" defTabSz="457200" rtl="0" fontAlgn="base">
              <a:spcBef>
                <a:spcPct val="20000"/>
              </a:spcBef>
              <a:spcAft>
                <a:spcPct val="0"/>
              </a:spcAft>
              <a:buClr>
                <a:srgbClr val="F06400"/>
              </a:buClr>
              <a:buFont typeface="Arial" panose="020B0604020202020204" pitchFamily="34" charset="0"/>
              <a:buNone/>
              <a:defRPr sz="1600" kern="1200">
                <a:solidFill>
                  <a:schemeClr val="tx1">
                    <a:tint val="75000"/>
                  </a:schemeClr>
                </a:solidFill>
                <a:latin typeface="Roboto" pitchFamily="2" charset="0"/>
                <a:ea typeface="Roboto" pitchFamily="2" charset="0"/>
                <a:cs typeface="Arial"/>
              </a:defRPr>
            </a:lvl4pPr>
            <a:lvl5pPr marL="1828800" indent="0" algn="ctr" defTabSz="457200" rtl="0" fontAlgn="base">
              <a:spcBef>
                <a:spcPct val="20000"/>
              </a:spcBef>
              <a:spcAft>
                <a:spcPct val="0"/>
              </a:spcAft>
              <a:buClr>
                <a:srgbClr val="F06400"/>
              </a:buClr>
              <a:buFont typeface="Arial" panose="020B0604020202020204" pitchFamily="34" charset="0"/>
              <a:buNone/>
              <a:defRPr sz="1600" kern="1200">
                <a:solidFill>
                  <a:schemeClr val="tx1">
                    <a:tint val="75000"/>
                  </a:schemeClr>
                </a:solidFill>
                <a:latin typeface="Roboto" pitchFamily="2" charset="0"/>
                <a:ea typeface="Roboto" pitchFamily="2" charset="0"/>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fi-FI" sz="1620">
                <a:solidFill>
                  <a:schemeClr val="bg1"/>
                </a:solidFill>
                <a:latin typeface="Poppins Light" pitchFamily="2" charset="77"/>
                <a:cs typeface="Poppins Light" pitchFamily="2" charset="77"/>
              </a:rPr>
              <a:t>Tiina Ristikari, tutkimusprofessori, kehitysjohtaja </a:t>
            </a:r>
          </a:p>
          <a:p>
            <a:pPr fontAlgn="auto">
              <a:spcAft>
                <a:spcPts val="0"/>
              </a:spcAft>
              <a:defRPr/>
            </a:pPr>
            <a:endParaRPr lang="fi-FI" sz="1620">
              <a:solidFill>
                <a:schemeClr val="bg1"/>
              </a:solidFill>
              <a:latin typeface="Poppins Light" pitchFamily="2" charset="77"/>
              <a:cs typeface="Poppins Light" pitchFamily="2" charset="77"/>
            </a:endParaRPr>
          </a:p>
        </p:txBody>
      </p:sp>
      <p:sp>
        <p:nvSpPr>
          <p:cNvPr id="6" name="Otsikko 1">
            <a:extLst>
              <a:ext uri="{FF2B5EF4-FFF2-40B4-BE49-F238E27FC236}">
                <a16:creationId xmlns:a16="http://schemas.microsoft.com/office/drawing/2014/main" id="{6427E43C-E0EF-4425-AAC6-A813832844B4}"/>
              </a:ext>
            </a:extLst>
          </p:cNvPr>
          <p:cNvSpPr txBox="1">
            <a:spLocks/>
          </p:cNvSpPr>
          <p:nvPr/>
        </p:nvSpPr>
        <p:spPr>
          <a:xfrm>
            <a:off x="550669" y="762953"/>
            <a:ext cx="6995160" cy="1808797"/>
          </a:xfrm>
          <a:prstGeom prst="rect">
            <a:avLst/>
          </a:prstGeom>
        </p:spPr>
        <p:txBody>
          <a:bodyPr>
            <a:noAutofit/>
          </a:bodyPr>
          <a:lstStyle>
            <a:lvl1pPr algn="l" defTabSz="457200" rtl="0" fontAlgn="base">
              <a:spcBef>
                <a:spcPct val="0"/>
              </a:spcBef>
              <a:spcAft>
                <a:spcPct val="0"/>
              </a:spcAft>
              <a:defRPr sz="3600" b="1" i="0" kern="1200" spc="-30">
                <a:solidFill>
                  <a:schemeClr val="tx1"/>
                </a:solidFill>
                <a:latin typeface="Ivar Display SemiBold" pitchFamily="2" charset="77"/>
                <a:ea typeface="Ivar Display SemiBold" pitchFamily="2" charset="77"/>
                <a:cs typeface="Arial"/>
              </a:defRPr>
            </a:lvl1pPr>
            <a:lvl2pPr algn="l" defTabSz="457200" rtl="0" fontAlgn="base">
              <a:spcBef>
                <a:spcPct val="0"/>
              </a:spcBef>
              <a:spcAft>
                <a:spcPct val="0"/>
              </a:spcAft>
              <a:defRPr sz="4000" b="1">
                <a:solidFill>
                  <a:srgbClr val="292D30"/>
                </a:solidFill>
                <a:latin typeface="Arial" panose="020B0604020202020204" pitchFamily="34" charset="0"/>
                <a:cs typeface="Arial" panose="020B0604020202020204" pitchFamily="34" charset="0"/>
              </a:defRPr>
            </a:lvl2pPr>
            <a:lvl3pPr algn="l" defTabSz="457200" rtl="0" fontAlgn="base">
              <a:spcBef>
                <a:spcPct val="0"/>
              </a:spcBef>
              <a:spcAft>
                <a:spcPct val="0"/>
              </a:spcAft>
              <a:defRPr sz="4000" b="1">
                <a:solidFill>
                  <a:srgbClr val="292D30"/>
                </a:solidFill>
                <a:latin typeface="Arial" panose="020B0604020202020204" pitchFamily="34" charset="0"/>
                <a:cs typeface="Arial" panose="020B0604020202020204" pitchFamily="34" charset="0"/>
              </a:defRPr>
            </a:lvl3pPr>
            <a:lvl4pPr algn="l" defTabSz="457200" rtl="0" fontAlgn="base">
              <a:spcBef>
                <a:spcPct val="0"/>
              </a:spcBef>
              <a:spcAft>
                <a:spcPct val="0"/>
              </a:spcAft>
              <a:defRPr sz="4000" b="1">
                <a:solidFill>
                  <a:srgbClr val="292D30"/>
                </a:solidFill>
                <a:latin typeface="Arial" panose="020B0604020202020204" pitchFamily="34" charset="0"/>
                <a:cs typeface="Arial" panose="020B0604020202020204" pitchFamily="34" charset="0"/>
              </a:defRPr>
            </a:lvl4pPr>
            <a:lvl5pPr algn="l" defTabSz="457200" rtl="0" fontAlgn="base">
              <a:spcBef>
                <a:spcPct val="0"/>
              </a:spcBef>
              <a:spcAft>
                <a:spcPct val="0"/>
              </a:spcAft>
              <a:defRPr sz="4000" b="1">
                <a:solidFill>
                  <a:srgbClr val="292D30"/>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4000" b="1">
                <a:solidFill>
                  <a:srgbClr val="292D30"/>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4000" b="1">
                <a:solidFill>
                  <a:srgbClr val="292D30"/>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4000" b="1">
                <a:solidFill>
                  <a:srgbClr val="292D30"/>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4000" b="1">
                <a:solidFill>
                  <a:srgbClr val="292D30"/>
                </a:solidFill>
                <a:latin typeface="Arial" panose="020B0604020202020204" pitchFamily="34" charset="0"/>
                <a:cs typeface="Arial" panose="020B0604020202020204" pitchFamily="34" charset="0"/>
              </a:defRPr>
            </a:lvl9pPr>
          </a:lstStyle>
          <a:p>
            <a:r>
              <a:rPr lang="fi-FI" sz="2800" b="0" i="0">
                <a:solidFill>
                  <a:srgbClr val="2F5496"/>
                </a:solidFill>
                <a:effectLst/>
                <a:latin typeface="Times New Roman" panose="02020603050405020304" pitchFamily="18" charset="0"/>
              </a:rPr>
              <a:t>Miltä hallitusohjelma näyttää lapsiperheköyhyyden näkökulmasta?</a:t>
            </a:r>
            <a:endParaRPr lang="fi-FI" sz="28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12456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4559A3-FDC9-368C-D0D6-863CAA7B6B7F}"/>
              </a:ext>
            </a:extLst>
          </p:cNvPr>
          <p:cNvSpPr>
            <a:spLocks noGrp="1"/>
          </p:cNvSpPr>
          <p:nvPr>
            <p:ph type="title"/>
          </p:nvPr>
        </p:nvSpPr>
        <p:spPr/>
        <p:txBody>
          <a:bodyPr>
            <a:normAutofit fontScale="90000"/>
          </a:bodyPr>
          <a:lstStyle/>
          <a:p>
            <a:r>
              <a:rPr lang="fi-FI"/>
              <a:t>Leikkaukset työntävät perheitä toimeentulotuelle</a:t>
            </a:r>
          </a:p>
        </p:txBody>
      </p:sp>
      <p:sp>
        <p:nvSpPr>
          <p:cNvPr id="3" name="Sisällön paikkamerkki 2">
            <a:extLst>
              <a:ext uri="{FF2B5EF4-FFF2-40B4-BE49-F238E27FC236}">
                <a16:creationId xmlns:a16="http://schemas.microsoft.com/office/drawing/2014/main" id="{F75A334E-2D19-5641-18BB-F0C4068ED1F4}"/>
              </a:ext>
            </a:extLst>
          </p:cNvPr>
          <p:cNvSpPr>
            <a:spLocks noGrp="1"/>
          </p:cNvSpPr>
          <p:nvPr>
            <p:ph idx="1"/>
          </p:nvPr>
        </p:nvSpPr>
        <p:spPr>
          <a:xfrm>
            <a:off x="457200" y="1200150"/>
            <a:ext cx="8229600" cy="3882838"/>
          </a:xfrm>
        </p:spPr>
        <p:txBody>
          <a:bodyPr>
            <a:normAutofit/>
          </a:bodyPr>
          <a:lstStyle/>
          <a:p>
            <a:pPr marL="457200" indent="-457200">
              <a:buFont typeface="+mj-lt"/>
              <a:buAutoNum type="arabicPeriod"/>
            </a:pPr>
            <a:r>
              <a:rPr lang="fi-FI"/>
              <a:t>Muutokset työttömyysturvaan (Hallituksen esitys)</a:t>
            </a:r>
          </a:p>
          <a:p>
            <a:pPr lvl="1"/>
            <a:r>
              <a:rPr lang="fi-FI"/>
              <a:t>Yli 3 600 lasta lisää pienituloisuudessa. 51% pienituloisuuteen tippuvista on lapsia. (</a:t>
            </a:r>
            <a:r>
              <a:rPr lang="fi-FI" err="1"/>
              <a:t>huom</a:t>
            </a:r>
            <a:r>
              <a:rPr lang="fi-FI"/>
              <a:t> ei yhteisvaikutuksia huomioitu)</a:t>
            </a:r>
          </a:p>
          <a:p>
            <a:pPr lvl="1"/>
            <a:r>
              <a:rPr lang="fi-FI"/>
              <a:t>Asumistuki (?) ja toimeentulotuki paikkaavat </a:t>
            </a:r>
          </a:p>
          <a:p>
            <a:pPr lvl="1"/>
            <a:r>
              <a:rPr lang="fi-FI"/>
              <a:t>Staattinen laskelma, ei huomioi käyttäytymisvaikutuksia </a:t>
            </a:r>
          </a:p>
          <a:p>
            <a:pPr lvl="1"/>
            <a:r>
              <a:rPr lang="fi-FI"/>
              <a:t>Työllisten määrä voi kasvaa, mutta samalla monen taloudellinen tilanne heikkenee</a:t>
            </a:r>
          </a:p>
          <a:p>
            <a:pPr marL="457200" indent="-457200">
              <a:buFont typeface="+mj-lt"/>
              <a:buAutoNum type="arabicPeriod"/>
            </a:pPr>
            <a:r>
              <a:rPr lang="fi-FI"/>
              <a:t>Muutokset asumistukeen</a:t>
            </a:r>
          </a:p>
          <a:p>
            <a:pPr lvl="1"/>
            <a:r>
              <a:rPr lang="fi-FI"/>
              <a:t>Voi olla merkittäviä vaikutuksia lapsiperheköyhyyteen. Lisää edellisten leikkausten vaikutuksia. </a:t>
            </a:r>
          </a:p>
          <a:p>
            <a:pPr lvl="1"/>
            <a:r>
              <a:rPr lang="fi-FI"/>
              <a:t>Tarvitaan yhteisvaikutusten arviointia.</a:t>
            </a:r>
          </a:p>
        </p:txBody>
      </p:sp>
    </p:spTree>
    <p:extLst>
      <p:ext uri="{BB962C8B-B14F-4D97-AF65-F5344CB8AC3E}">
        <p14:creationId xmlns:p14="http://schemas.microsoft.com/office/powerpoint/2010/main" val="3237468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4559A3-FDC9-368C-D0D6-863CAA7B6B7F}"/>
              </a:ext>
            </a:extLst>
          </p:cNvPr>
          <p:cNvSpPr>
            <a:spLocks noGrp="1"/>
          </p:cNvSpPr>
          <p:nvPr>
            <p:ph type="title"/>
          </p:nvPr>
        </p:nvSpPr>
        <p:spPr/>
        <p:txBody>
          <a:bodyPr>
            <a:normAutofit fontScale="90000"/>
          </a:bodyPr>
          <a:lstStyle/>
          <a:p>
            <a:r>
              <a:rPr lang="fi-FI"/>
              <a:t>Leikkaukset työntävät perheitä toimeentulotuelle 2</a:t>
            </a:r>
          </a:p>
        </p:txBody>
      </p:sp>
      <p:sp>
        <p:nvSpPr>
          <p:cNvPr id="3" name="Sisällön paikkamerkki 2">
            <a:extLst>
              <a:ext uri="{FF2B5EF4-FFF2-40B4-BE49-F238E27FC236}">
                <a16:creationId xmlns:a16="http://schemas.microsoft.com/office/drawing/2014/main" id="{F75A334E-2D19-5641-18BB-F0C4068ED1F4}"/>
              </a:ext>
            </a:extLst>
          </p:cNvPr>
          <p:cNvSpPr>
            <a:spLocks noGrp="1"/>
          </p:cNvSpPr>
          <p:nvPr>
            <p:ph idx="1"/>
          </p:nvPr>
        </p:nvSpPr>
        <p:spPr>
          <a:xfrm>
            <a:off x="457200" y="1200150"/>
            <a:ext cx="8229600" cy="3882838"/>
          </a:xfrm>
        </p:spPr>
        <p:txBody>
          <a:bodyPr>
            <a:normAutofit/>
          </a:bodyPr>
          <a:lstStyle/>
          <a:p>
            <a:pPr marL="0" indent="0">
              <a:buNone/>
            </a:pPr>
            <a:r>
              <a:rPr lang="fi-FI"/>
              <a:t>3. Muutokset lapsilisään </a:t>
            </a:r>
          </a:p>
          <a:p>
            <a:pPr lvl="1"/>
            <a:r>
              <a:rPr lang="fi-FI"/>
              <a:t>Aikaisempien simulointien perusteella vähäinen vaikutus köyhyyteen</a:t>
            </a:r>
          </a:p>
          <a:p>
            <a:pPr lvl="2"/>
            <a:r>
              <a:rPr lang="fi-FI"/>
              <a:t>20 €/kk korotus alle 3-vuotiaiden lapsilisään: -0,1 prosenttiyksikköä (n. 600 lasta)</a:t>
            </a:r>
          </a:p>
          <a:p>
            <a:pPr lvl="2"/>
            <a:r>
              <a:rPr lang="fi-FI"/>
              <a:t>Yksinhuoltajakorotuksen korotus 10 %: -0,1 prosenttiyksikköä</a:t>
            </a:r>
          </a:p>
          <a:p>
            <a:pPr lvl="2"/>
            <a:r>
              <a:rPr lang="fi-FI"/>
              <a:t>Monilapsisten perheiden korotuksella on oletettavasti vähäinen vaikutus</a:t>
            </a:r>
          </a:p>
          <a:p>
            <a:pPr lvl="2"/>
            <a:endParaRPr lang="fi-FI"/>
          </a:p>
          <a:p>
            <a:pPr marL="0" indent="0">
              <a:buNone/>
            </a:pPr>
            <a:r>
              <a:rPr lang="fi-FI"/>
              <a:t>4. Indeksien jäädyttäminen</a:t>
            </a:r>
          </a:p>
          <a:p>
            <a:pPr lvl="1"/>
            <a:r>
              <a:rPr lang="fi-FI">
                <a:sym typeface="Wingdings" panose="05000000000000000000" pitchFamily="2" charset="2"/>
              </a:rPr>
              <a:t>Lisää ja syventää köyhyyttä </a:t>
            </a:r>
            <a:r>
              <a:rPr lang="fi-FI"/>
              <a:t> </a:t>
            </a:r>
          </a:p>
        </p:txBody>
      </p:sp>
    </p:spTree>
    <p:extLst>
      <p:ext uri="{BB962C8B-B14F-4D97-AF65-F5344CB8AC3E}">
        <p14:creationId xmlns:p14="http://schemas.microsoft.com/office/powerpoint/2010/main" val="1695787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3446B5-1E00-4F8D-123D-392CBD742BAD}"/>
              </a:ext>
            </a:extLst>
          </p:cNvPr>
          <p:cNvSpPr>
            <a:spLocks noGrp="1"/>
          </p:cNvSpPr>
          <p:nvPr>
            <p:ph type="title"/>
          </p:nvPr>
        </p:nvSpPr>
        <p:spPr/>
        <p:txBody>
          <a:bodyPr>
            <a:noAutofit/>
          </a:bodyPr>
          <a:lstStyle/>
          <a:p>
            <a:r>
              <a:rPr lang="fi-FI" sz="2400">
                <a:latin typeface="Poppins" panose="00000500000000000000" pitchFamily="2" charset="0"/>
                <a:cs typeface="Poppins" panose="00000500000000000000" pitchFamily="2" charset="0"/>
              </a:rPr>
              <a:t>Perheiden siirtyminen toimeentulotuelle lisää terveyden huollon ja lastensuojelun kustannuksia</a:t>
            </a:r>
          </a:p>
        </p:txBody>
      </p:sp>
      <p:sp>
        <p:nvSpPr>
          <p:cNvPr id="7" name="Vapaamuotoinen: Muoto 6">
            <a:extLst>
              <a:ext uri="{FF2B5EF4-FFF2-40B4-BE49-F238E27FC236}">
                <a16:creationId xmlns:a16="http://schemas.microsoft.com/office/drawing/2014/main" id="{6E16017A-15F8-E815-F2D3-5016A36ACBCC}"/>
              </a:ext>
            </a:extLst>
          </p:cNvPr>
          <p:cNvSpPr/>
          <p:nvPr/>
        </p:nvSpPr>
        <p:spPr>
          <a:xfrm>
            <a:off x="665306" y="1062990"/>
            <a:ext cx="7256318" cy="3628159"/>
          </a:xfrm>
          <a:custGeom>
            <a:avLst/>
            <a:gdLst>
              <a:gd name="connsiteX0" fmla="*/ 0 w 7256318"/>
              <a:gd name="connsiteY0" fmla="*/ 0 h 3628159"/>
              <a:gd name="connsiteX1" fmla="*/ 7256318 w 7256318"/>
              <a:gd name="connsiteY1" fmla="*/ 0 h 3628159"/>
              <a:gd name="connsiteX2" fmla="*/ 7256318 w 7256318"/>
              <a:gd name="connsiteY2" fmla="*/ 3628159 h 3628159"/>
              <a:gd name="connsiteX3" fmla="*/ 0 w 7256318"/>
              <a:gd name="connsiteY3" fmla="*/ 3628159 h 3628159"/>
            </a:gdLst>
            <a:ahLst/>
            <a:cxnLst>
              <a:cxn ang="0">
                <a:pos x="connsiteX0" y="connsiteY0"/>
              </a:cxn>
              <a:cxn ang="0">
                <a:pos x="connsiteX1" y="connsiteY1"/>
              </a:cxn>
              <a:cxn ang="0">
                <a:pos x="connsiteX2" y="connsiteY2"/>
              </a:cxn>
              <a:cxn ang="0">
                <a:pos x="connsiteX3" y="connsiteY3"/>
              </a:cxn>
            </a:cxnLst>
            <a:rect l="l" t="t" r="r" b="b"/>
            <a:pathLst>
              <a:path w="7256318" h="3628159">
                <a:moveTo>
                  <a:pt x="0" y="0"/>
                </a:moveTo>
                <a:lnTo>
                  <a:pt x="7256318" y="0"/>
                </a:lnTo>
                <a:lnTo>
                  <a:pt x="7256318" y="3628159"/>
                </a:lnTo>
                <a:lnTo>
                  <a:pt x="0" y="3628159"/>
                </a:lnTo>
                <a:close/>
              </a:path>
            </a:pathLst>
          </a:custGeom>
          <a:noFill/>
          <a:ln w="12584" cap="rnd">
            <a:no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grpSp>
        <p:nvGrpSpPr>
          <p:cNvPr id="8" name="Sisällön paikkamerkki 4">
            <a:extLst>
              <a:ext uri="{FF2B5EF4-FFF2-40B4-BE49-F238E27FC236}">
                <a16:creationId xmlns:a16="http://schemas.microsoft.com/office/drawing/2014/main" id="{263C4F6E-5BC5-50DC-97A7-3EAFF2291D37}"/>
              </a:ext>
            </a:extLst>
          </p:cNvPr>
          <p:cNvGrpSpPr/>
          <p:nvPr/>
        </p:nvGrpSpPr>
        <p:grpSpPr>
          <a:xfrm>
            <a:off x="1294060" y="1355006"/>
            <a:ext cx="3936804" cy="2939312"/>
            <a:chOff x="1294060" y="1355006"/>
            <a:chExt cx="3936804" cy="2939312"/>
          </a:xfrm>
        </p:grpSpPr>
        <p:sp>
          <p:nvSpPr>
            <p:cNvPr id="9" name="Vapaamuotoinen: Muoto 8">
              <a:extLst>
                <a:ext uri="{FF2B5EF4-FFF2-40B4-BE49-F238E27FC236}">
                  <a16:creationId xmlns:a16="http://schemas.microsoft.com/office/drawing/2014/main" id="{03CACAC5-F971-B61D-D05A-54AC3FB51A54}"/>
                </a:ext>
              </a:extLst>
            </p:cNvPr>
            <p:cNvSpPr/>
            <p:nvPr/>
          </p:nvSpPr>
          <p:spPr>
            <a:xfrm>
              <a:off x="1294060" y="3711420"/>
              <a:ext cx="3936804" cy="12597"/>
            </a:xfrm>
            <a:custGeom>
              <a:avLst/>
              <a:gdLst>
                <a:gd name="connsiteX0" fmla="*/ 0 w 3936804"/>
                <a:gd name="connsiteY0" fmla="*/ 0 h 12597"/>
                <a:gd name="connsiteX1" fmla="*/ 3936805 w 3936804"/>
                <a:gd name="connsiteY1" fmla="*/ 0 h 12597"/>
              </a:gdLst>
              <a:ahLst/>
              <a:cxnLst>
                <a:cxn ang="0">
                  <a:pos x="connsiteX0" y="connsiteY0"/>
                </a:cxn>
                <a:cxn ang="0">
                  <a:pos x="connsiteX1" y="connsiteY1"/>
                </a:cxn>
              </a:cxnLst>
              <a:rect l="l" t="t" r="r" b="b"/>
              <a:pathLst>
                <a:path w="3936804" h="12597">
                  <a:moveTo>
                    <a:pt x="0" y="0"/>
                  </a:moveTo>
                  <a:lnTo>
                    <a:pt x="3936805" y="0"/>
                  </a:lnTo>
                </a:path>
              </a:pathLst>
            </a:custGeom>
            <a:noFill/>
            <a:ln w="6670" cap="flat">
              <a:solidFill>
                <a:srgbClr val="EBEBEB"/>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10" name="Vapaamuotoinen: Muoto 9">
              <a:extLst>
                <a:ext uri="{FF2B5EF4-FFF2-40B4-BE49-F238E27FC236}">
                  <a16:creationId xmlns:a16="http://schemas.microsoft.com/office/drawing/2014/main" id="{4723B2DB-D20D-D0D4-90F0-CEBC766E8377}"/>
                </a:ext>
              </a:extLst>
            </p:cNvPr>
            <p:cNvSpPr/>
            <p:nvPr/>
          </p:nvSpPr>
          <p:spPr>
            <a:xfrm>
              <a:off x="1294060" y="3019928"/>
              <a:ext cx="3936804" cy="12597"/>
            </a:xfrm>
            <a:custGeom>
              <a:avLst/>
              <a:gdLst>
                <a:gd name="connsiteX0" fmla="*/ 0 w 3936804"/>
                <a:gd name="connsiteY0" fmla="*/ 0 h 12597"/>
                <a:gd name="connsiteX1" fmla="*/ 3936805 w 3936804"/>
                <a:gd name="connsiteY1" fmla="*/ 0 h 12597"/>
              </a:gdLst>
              <a:ahLst/>
              <a:cxnLst>
                <a:cxn ang="0">
                  <a:pos x="connsiteX0" y="connsiteY0"/>
                </a:cxn>
                <a:cxn ang="0">
                  <a:pos x="connsiteX1" y="connsiteY1"/>
                </a:cxn>
              </a:cxnLst>
              <a:rect l="l" t="t" r="r" b="b"/>
              <a:pathLst>
                <a:path w="3936804" h="12597">
                  <a:moveTo>
                    <a:pt x="0" y="0"/>
                  </a:moveTo>
                  <a:lnTo>
                    <a:pt x="3936805" y="0"/>
                  </a:lnTo>
                </a:path>
              </a:pathLst>
            </a:custGeom>
            <a:noFill/>
            <a:ln w="6670" cap="flat">
              <a:solidFill>
                <a:srgbClr val="EBEBEB"/>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11" name="Vapaamuotoinen: Muoto 10">
              <a:extLst>
                <a:ext uri="{FF2B5EF4-FFF2-40B4-BE49-F238E27FC236}">
                  <a16:creationId xmlns:a16="http://schemas.microsoft.com/office/drawing/2014/main" id="{DC723618-094F-31EB-7323-288ABFE20126}"/>
                </a:ext>
              </a:extLst>
            </p:cNvPr>
            <p:cNvSpPr/>
            <p:nvPr/>
          </p:nvSpPr>
          <p:spPr>
            <a:xfrm>
              <a:off x="1294060" y="2328562"/>
              <a:ext cx="3936804" cy="12597"/>
            </a:xfrm>
            <a:custGeom>
              <a:avLst/>
              <a:gdLst>
                <a:gd name="connsiteX0" fmla="*/ 0 w 3936804"/>
                <a:gd name="connsiteY0" fmla="*/ 0 h 12597"/>
                <a:gd name="connsiteX1" fmla="*/ 3936805 w 3936804"/>
                <a:gd name="connsiteY1" fmla="*/ 0 h 12597"/>
              </a:gdLst>
              <a:ahLst/>
              <a:cxnLst>
                <a:cxn ang="0">
                  <a:pos x="connsiteX0" y="connsiteY0"/>
                </a:cxn>
                <a:cxn ang="0">
                  <a:pos x="connsiteX1" y="connsiteY1"/>
                </a:cxn>
              </a:cxnLst>
              <a:rect l="l" t="t" r="r" b="b"/>
              <a:pathLst>
                <a:path w="3936804" h="12597">
                  <a:moveTo>
                    <a:pt x="0" y="0"/>
                  </a:moveTo>
                  <a:lnTo>
                    <a:pt x="3936805" y="0"/>
                  </a:lnTo>
                </a:path>
              </a:pathLst>
            </a:custGeom>
            <a:noFill/>
            <a:ln w="6670" cap="flat">
              <a:solidFill>
                <a:srgbClr val="EBEBEB"/>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12" name="Vapaamuotoinen: Muoto 11">
              <a:extLst>
                <a:ext uri="{FF2B5EF4-FFF2-40B4-BE49-F238E27FC236}">
                  <a16:creationId xmlns:a16="http://schemas.microsoft.com/office/drawing/2014/main" id="{84A3B690-4E0F-F608-BD6C-D3A11D12E2DB}"/>
                </a:ext>
              </a:extLst>
            </p:cNvPr>
            <p:cNvSpPr/>
            <p:nvPr/>
          </p:nvSpPr>
          <p:spPr>
            <a:xfrm>
              <a:off x="1294060" y="1637196"/>
              <a:ext cx="3936804" cy="12597"/>
            </a:xfrm>
            <a:custGeom>
              <a:avLst/>
              <a:gdLst>
                <a:gd name="connsiteX0" fmla="*/ 0 w 3936804"/>
                <a:gd name="connsiteY0" fmla="*/ 0 h 12597"/>
                <a:gd name="connsiteX1" fmla="*/ 3936805 w 3936804"/>
                <a:gd name="connsiteY1" fmla="*/ 0 h 12597"/>
              </a:gdLst>
              <a:ahLst/>
              <a:cxnLst>
                <a:cxn ang="0">
                  <a:pos x="connsiteX0" y="connsiteY0"/>
                </a:cxn>
                <a:cxn ang="0">
                  <a:pos x="connsiteX1" y="connsiteY1"/>
                </a:cxn>
              </a:cxnLst>
              <a:rect l="l" t="t" r="r" b="b"/>
              <a:pathLst>
                <a:path w="3936804" h="12597">
                  <a:moveTo>
                    <a:pt x="0" y="0"/>
                  </a:moveTo>
                  <a:lnTo>
                    <a:pt x="3936805" y="0"/>
                  </a:lnTo>
                </a:path>
              </a:pathLst>
            </a:custGeom>
            <a:noFill/>
            <a:ln w="6670" cap="flat">
              <a:solidFill>
                <a:srgbClr val="EBEBEB"/>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13" name="Vapaamuotoinen: Muoto 12">
              <a:extLst>
                <a:ext uri="{FF2B5EF4-FFF2-40B4-BE49-F238E27FC236}">
                  <a16:creationId xmlns:a16="http://schemas.microsoft.com/office/drawing/2014/main" id="{19C83D37-3865-6C52-BD09-D1DF16A6E18B}"/>
                </a:ext>
              </a:extLst>
            </p:cNvPr>
            <p:cNvSpPr/>
            <p:nvPr/>
          </p:nvSpPr>
          <p:spPr>
            <a:xfrm>
              <a:off x="1294060" y="4057102"/>
              <a:ext cx="3936804" cy="12597"/>
            </a:xfrm>
            <a:custGeom>
              <a:avLst/>
              <a:gdLst>
                <a:gd name="connsiteX0" fmla="*/ 0 w 3936804"/>
                <a:gd name="connsiteY0" fmla="*/ 0 h 12597"/>
                <a:gd name="connsiteX1" fmla="*/ 3936805 w 3936804"/>
                <a:gd name="connsiteY1" fmla="*/ 0 h 12597"/>
              </a:gdLst>
              <a:ahLst/>
              <a:cxnLst>
                <a:cxn ang="0">
                  <a:pos x="connsiteX0" y="connsiteY0"/>
                </a:cxn>
                <a:cxn ang="0">
                  <a:pos x="connsiteX1" y="connsiteY1"/>
                </a:cxn>
              </a:cxnLst>
              <a:rect l="l" t="t" r="r" b="b"/>
              <a:pathLst>
                <a:path w="3936804" h="12597">
                  <a:moveTo>
                    <a:pt x="0" y="0"/>
                  </a:moveTo>
                  <a:lnTo>
                    <a:pt x="3936805" y="0"/>
                  </a:lnTo>
                </a:path>
              </a:pathLst>
            </a:custGeom>
            <a:noFill/>
            <a:ln w="13465" cap="flat">
              <a:solidFill>
                <a:srgbClr val="EBEBEB"/>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14" name="Vapaamuotoinen: Muoto 13">
              <a:extLst>
                <a:ext uri="{FF2B5EF4-FFF2-40B4-BE49-F238E27FC236}">
                  <a16:creationId xmlns:a16="http://schemas.microsoft.com/office/drawing/2014/main" id="{99D00942-7069-C111-6241-A31AD4B9D5BB}"/>
                </a:ext>
              </a:extLst>
            </p:cNvPr>
            <p:cNvSpPr/>
            <p:nvPr/>
          </p:nvSpPr>
          <p:spPr>
            <a:xfrm>
              <a:off x="1294060" y="3365611"/>
              <a:ext cx="3936804" cy="12597"/>
            </a:xfrm>
            <a:custGeom>
              <a:avLst/>
              <a:gdLst>
                <a:gd name="connsiteX0" fmla="*/ 0 w 3936804"/>
                <a:gd name="connsiteY0" fmla="*/ 0 h 12597"/>
                <a:gd name="connsiteX1" fmla="*/ 3936805 w 3936804"/>
                <a:gd name="connsiteY1" fmla="*/ 0 h 12597"/>
              </a:gdLst>
              <a:ahLst/>
              <a:cxnLst>
                <a:cxn ang="0">
                  <a:pos x="connsiteX0" y="connsiteY0"/>
                </a:cxn>
                <a:cxn ang="0">
                  <a:pos x="connsiteX1" y="connsiteY1"/>
                </a:cxn>
              </a:cxnLst>
              <a:rect l="l" t="t" r="r" b="b"/>
              <a:pathLst>
                <a:path w="3936804" h="12597">
                  <a:moveTo>
                    <a:pt x="0" y="0"/>
                  </a:moveTo>
                  <a:lnTo>
                    <a:pt x="3936805" y="0"/>
                  </a:lnTo>
                </a:path>
              </a:pathLst>
            </a:custGeom>
            <a:noFill/>
            <a:ln w="13465" cap="flat">
              <a:solidFill>
                <a:srgbClr val="EBEBEB"/>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15" name="Vapaamuotoinen: Muoto 14">
              <a:extLst>
                <a:ext uri="{FF2B5EF4-FFF2-40B4-BE49-F238E27FC236}">
                  <a16:creationId xmlns:a16="http://schemas.microsoft.com/office/drawing/2014/main" id="{038CFA28-5F0E-4DCC-B39E-1AAB62959C31}"/>
                </a:ext>
              </a:extLst>
            </p:cNvPr>
            <p:cNvSpPr/>
            <p:nvPr/>
          </p:nvSpPr>
          <p:spPr>
            <a:xfrm>
              <a:off x="1294060" y="2674245"/>
              <a:ext cx="3936804" cy="12597"/>
            </a:xfrm>
            <a:custGeom>
              <a:avLst/>
              <a:gdLst>
                <a:gd name="connsiteX0" fmla="*/ 0 w 3936804"/>
                <a:gd name="connsiteY0" fmla="*/ 0 h 12597"/>
                <a:gd name="connsiteX1" fmla="*/ 3936805 w 3936804"/>
                <a:gd name="connsiteY1" fmla="*/ 0 h 12597"/>
              </a:gdLst>
              <a:ahLst/>
              <a:cxnLst>
                <a:cxn ang="0">
                  <a:pos x="connsiteX0" y="connsiteY0"/>
                </a:cxn>
                <a:cxn ang="0">
                  <a:pos x="connsiteX1" y="connsiteY1"/>
                </a:cxn>
              </a:cxnLst>
              <a:rect l="l" t="t" r="r" b="b"/>
              <a:pathLst>
                <a:path w="3936804" h="12597">
                  <a:moveTo>
                    <a:pt x="0" y="0"/>
                  </a:moveTo>
                  <a:lnTo>
                    <a:pt x="3936805" y="0"/>
                  </a:lnTo>
                </a:path>
              </a:pathLst>
            </a:custGeom>
            <a:noFill/>
            <a:ln w="13465" cap="flat">
              <a:solidFill>
                <a:srgbClr val="EBEBEB"/>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16" name="Vapaamuotoinen: Muoto 15">
              <a:extLst>
                <a:ext uri="{FF2B5EF4-FFF2-40B4-BE49-F238E27FC236}">
                  <a16:creationId xmlns:a16="http://schemas.microsoft.com/office/drawing/2014/main" id="{7244CC0D-E95F-A1F4-44FC-17A72A30B478}"/>
                </a:ext>
              </a:extLst>
            </p:cNvPr>
            <p:cNvSpPr/>
            <p:nvPr/>
          </p:nvSpPr>
          <p:spPr>
            <a:xfrm>
              <a:off x="1294060" y="1982879"/>
              <a:ext cx="3936804" cy="12597"/>
            </a:xfrm>
            <a:custGeom>
              <a:avLst/>
              <a:gdLst>
                <a:gd name="connsiteX0" fmla="*/ 0 w 3936804"/>
                <a:gd name="connsiteY0" fmla="*/ 0 h 12597"/>
                <a:gd name="connsiteX1" fmla="*/ 3936805 w 3936804"/>
                <a:gd name="connsiteY1" fmla="*/ 0 h 12597"/>
              </a:gdLst>
              <a:ahLst/>
              <a:cxnLst>
                <a:cxn ang="0">
                  <a:pos x="connsiteX0" y="connsiteY0"/>
                </a:cxn>
                <a:cxn ang="0">
                  <a:pos x="connsiteX1" y="connsiteY1"/>
                </a:cxn>
              </a:cxnLst>
              <a:rect l="l" t="t" r="r" b="b"/>
              <a:pathLst>
                <a:path w="3936804" h="12597">
                  <a:moveTo>
                    <a:pt x="0" y="0"/>
                  </a:moveTo>
                  <a:lnTo>
                    <a:pt x="3936805" y="0"/>
                  </a:lnTo>
                </a:path>
              </a:pathLst>
            </a:custGeom>
            <a:noFill/>
            <a:ln w="13465" cap="flat">
              <a:solidFill>
                <a:srgbClr val="EBEBEB"/>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17" name="Vapaamuotoinen: Muoto 16">
              <a:extLst>
                <a:ext uri="{FF2B5EF4-FFF2-40B4-BE49-F238E27FC236}">
                  <a16:creationId xmlns:a16="http://schemas.microsoft.com/office/drawing/2014/main" id="{7C7D9873-77A9-B0D6-FEFA-57B20F7BCDDF}"/>
                </a:ext>
              </a:extLst>
            </p:cNvPr>
            <p:cNvSpPr/>
            <p:nvPr/>
          </p:nvSpPr>
          <p:spPr>
            <a:xfrm>
              <a:off x="1856551" y="1355006"/>
              <a:ext cx="12597" cy="2939312"/>
            </a:xfrm>
            <a:custGeom>
              <a:avLst/>
              <a:gdLst>
                <a:gd name="connsiteX0" fmla="*/ 0 w 12597"/>
                <a:gd name="connsiteY0" fmla="*/ 2939313 h 2939312"/>
                <a:gd name="connsiteX1" fmla="*/ 0 w 12597"/>
                <a:gd name="connsiteY1" fmla="*/ 0 h 2939312"/>
              </a:gdLst>
              <a:ahLst/>
              <a:cxnLst>
                <a:cxn ang="0">
                  <a:pos x="connsiteX0" y="connsiteY0"/>
                </a:cxn>
                <a:cxn ang="0">
                  <a:pos x="connsiteX1" y="connsiteY1"/>
                </a:cxn>
              </a:cxnLst>
              <a:rect l="l" t="t" r="r" b="b"/>
              <a:pathLst>
                <a:path w="12597" h="2939312">
                  <a:moveTo>
                    <a:pt x="0" y="2939313"/>
                  </a:moveTo>
                  <a:lnTo>
                    <a:pt x="0" y="0"/>
                  </a:lnTo>
                </a:path>
              </a:pathLst>
            </a:custGeom>
            <a:noFill/>
            <a:ln w="13465" cap="flat">
              <a:solidFill>
                <a:srgbClr val="EBEBEB"/>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18" name="Vapaamuotoinen: Muoto 17">
              <a:extLst>
                <a:ext uri="{FF2B5EF4-FFF2-40B4-BE49-F238E27FC236}">
                  <a16:creationId xmlns:a16="http://schemas.microsoft.com/office/drawing/2014/main" id="{902DA9D5-D5EA-BC4B-7275-BE807BDBB30C}"/>
                </a:ext>
              </a:extLst>
            </p:cNvPr>
            <p:cNvSpPr/>
            <p:nvPr/>
          </p:nvSpPr>
          <p:spPr>
            <a:xfrm>
              <a:off x="2793826" y="1355006"/>
              <a:ext cx="12597" cy="2939312"/>
            </a:xfrm>
            <a:custGeom>
              <a:avLst/>
              <a:gdLst>
                <a:gd name="connsiteX0" fmla="*/ 0 w 12597"/>
                <a:gd name="connsiteY0" fmla="*/ 2939313 h 2939312"/>
                <a:gd name="connsiteX1" fmla="*/ 0 w 12597"/>
                <a:gd name="connsiteY1" fmla="*/ 0 h 2939312"/>
              </a:gdLst>
              <a:ahLst/>
              <a:cxnLst>
                <a:cxn ang="0">
                  <a:pos x="connsiteX0" y="connsiteY0"/>
                </a:cxn>
                <a:cxn ang="0">
                  <a:pos x="connsiteX1" y="connsiteY1"/>
                </a:cxn>
              </a:cxnLst>
              <a:rect l="l" t="t" r="r" b="b"/>
              <a:pathLst>
                <a:path w="12597" h="2939312">
                  <a:moveTo>
                    <a:pt x="0" y="2939313"/>
                  </a:moveTo>
                  <a:lnTo>
                    <a:pt x="0" y="0"/>
                  </a:lnTo>
                </a:path>
              </a:pathLst>
            </a:custGeom>
            <a:noFill/>
            <a:ln w="13465" cap="flat">
              <a:solidFill>
                <a:srgbClr val="EBEBEB"/>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19" name="Vapaamuotoinen: Muoto 18">
              <a:extLst>
                <a:ext uri="{FF2B5EF4-FFF2-40B4-BE49-F238E27FC236}">
                  <a16:creationId xmlns:a16="http://schemas.microsoft.com/office/drawing/2014/main" id="{0EE9D4C1-3FC0-6595-9D33-FEE8E5FA3CE0}"/>
                </a:ext>
              </a:extLst>
            </p:cNvPr>
            <p:cNvSpPr/>
            <p:nvPr/>
          </p:nvSpPr>
          <p:spPr>
            <a:xfrm>
              <a:off x="3731100" y="1355006"/>
              <a:ext cx="12597" cy="2939312"/>
            </a:xfrm>
            <a:custGeom>
              <a:avLst/>
              <a:gdLst>
                <a:gd name="connsiteX0" fmla="*/ 0 w 12597"/>
                <a:gd name="connsiteY0" fmla="*/ 2939313 h 2939312"/>
                <a:gd name="connsiteX1" fmla="*/ 0 w 12597"/>
                <a:gd name="connsiteY1" fmla="*/ 0 h 2939312"/>
              </a:gdLst>
              <a:ahLst/>
              <a:cxnLst>
                <a:cxn ang="0">
                  <a:pos x="connsiteX0" y="connsiteY0"/>
                </a:cxn>
                <a:cxn ang="0">
                  <a:pos x="connsiteX1" y="connsiteY1"/>
                </a:cxn>
              </a:cxnLst>
              <a:rect l="l" t="t" r="r" b="b"/>
              <a:pathLst>
                <a:path w="12597" h="2939312">
                  <a:moveTo>
                    <a:pt x="0" y="2939313"/>
                  </a:moveTo>
                  <a:lnTo>
                    <a:pt x="0" y="0"/>
                  </a:lnTo>
                </a:path>
              </a:pathLst>
            </a:custGeom>
            <a:noFill/>
            <a:ln w="13465" cap="flat">
              <a:solidFill>
                <a:srgbClr val="EBEBEB"/>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20" name="Vapaamuotoinen: Muoto 19">
              <a:extLst>
                <a:ext uri="{FF2B5EF4-FFF2-40B4-BE49-F238E27FC236}">
                  <a16:creationId xmlns:a16="http://schemas.microsoft.com/office/drawing/2014/main" id="{7B639390-ADF9-C322-E98A-E9BDCE85EF93}"/>
                </a:ext>
              </a:extLst>
            </p:cNvPr>
            <p:cNvSpPr/>
            <p:nvPr/>
          </p:nvSpPr>
          <p:spPr>
            <a:xfrm>
              <a:off x="4668500" y="1355006"/>
              <a:ext cx="12597" cy="2939312"/>
            </a:xfrm>
            <a:custGeom>
              <a:avLst/>
              <a:gdLst>
                <a:gd name="connsiteX0" fmla="*/ 0 w 12597"/>
                <a:gd name="connsiteY0" fmla="*/ 2939313 h 2939312"/>
                <a:gd name="connsiteX1" fmla="*/ 0 w 12597"/>
                <a:gd name="connsiteY1" fmla="*/ 0 h 2939312"/>
              </a:gdLst>
              <a:ahLst/>
              <a:cxnLst>
                <a:cxn ang="0">
                  <a:pos x="connsiteX0" y="connsiteY0"/>
                </a:cxn>
                <a:cxn ang="0">
                  <a:pos x="connsiteX1" y="connsiteY1"/>
                </a:cxn>
              </a:cxnLst>
              <a:rect l="l" t="t" r="r" b="b"/>
              <a:pathLst>
                <a:path w="12597" h="2939312">
                  <a:moveTo>
                    <a:pt x="0" y="2939313"/>
                  </a:moveTo>
                  <a:lnTo>
                    <a:pt x="0" y="0"/>
                  </a:lnTo>
                </a:path>
              </a:pathLst>
            </a:custGeom>
            <a:noFill/>
            <a:ln w="13465" cap="flat">
              <a:solidFill>
                <a:srgbClr val="EBEBEB"/>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21" name="Vapaamuotoinen: Muoto 20">
              <a:extLst>
                <a:ext uri="{FF2B5EF4-FFF2-40B4-BE49-F238E27FC236}">
                  <a16:creationId xmlns:a16="http://schemas.microsoft.com/office/drawing/2014/main" id="{E4843B44-AFDB-5362-D22D-9251B1A1A469}"/>
                </a:ext>
              </a:extLst>
            </p:cNvPr>
            <p:cNvSpPr/>
            <p:nvPr/>
          </p:nvSpPr>
          <p:spPr>
            <a:xfrm>
              <a:off x="1434652" y="4057103"/>
              <a:ext cx="843546" cy="44974"/>
            </a:xfrm>
            <a:custGeom>
              <a:avLst/>
              <a:gdLst>
                <a:gd name="connsiteX0" fmla="*/ 0 w 843546"/>
                <a:gd name="connsiteY0" fmla="*/ 0 h 44974"/>
                <a:gd name="connsiteX1" fmla="*/ 843547 w 843546"/>
                <a:gd name="connsiteY1" fmla="*/ 0 h 44974"/>
                <a:gd name="connsiteX2" fmla="*/ 843547 w 843546"/>
                <a:gd name="connsiteY2" fmla="*/ 44974 h 44974"/>
                <a:gd name="connsiteX3" fmla="*/ 0 w 843546"/>
                <a:gd name="connsiteY3" fmla="*/ 44974 h 44974"/>
              </a:gdLst>
              <a:ahLst/>
              <a:cxnLst>
                <a:cxn ang="0">
                  <a:pos x="connsiteX0" y="connsiteY0"/>
                </a:cxn>
                <a:cxn ang="0">
                  <a:pos x="connsiteX1" y="connsiteY1"/>
                </a:cxn>
                <a:cxn ang="0">
                  <a:pos x="connsiteX2" y="connsiteY2"/>
                </a:cxn>
                <a:cxn ang="0">
                  <a:pos x="connsiteX3" y="connsiteY3"/>
                </a:cxn>
              </a:cxnLst>
              <a:rect l="l" t="t" r="r" b="b"/>
              <a:pathLst>
                <a:path w="843546" h="44974">
                  <a:moveTo>
                    <a:pt x="0" y="0"/>
                  </a:moveTo>
                  <a:lnTo>
                    <a:pt x="843547" y="0"/>
                  </a:lnTo>
                  <a:lnTo>
                    <a:pt x="843547" y="44974"/>
                  </a:lnTo>
                  <a:lnTo>
                    <a:pt x="0" y="44974"/>
                  </a:lnTo>
                  <a:close/>
                </a:path>
              </a:pathLst>
            </a:custGeom>
            <a:solidFill>
              <a:srgbClr val="C77CFF"/>
            </a:solidFill>
            <a:ln w="13465" cap="flat">
              <a:noFill/>
              <a:prstDash val="solid"/>
              <a:miter/>
            </a:ln>
          </p:spPr>
          <p:txBody>
            <a:bodyPr rtlCol="0" anchor="ctr"/>
            <a:lstStyle/>
            <a:p>
              <a:endParaRPr lang="fi-FI" sz="2400">
                <a:latin typeface="Poppins" panose="00000500000000000000" pitchFamily="2" charset="0"/>
                <a:cs typeface="Poppins" panose="00000500000000000000" pitchFamily="2" charset="0"/>
              </a:endParaRPr>
            </a:p>
          </p:txBody>
        </p:sp>
        <p:sp>
          <p:nvSpPr>
            <p:cNvPr id="22" name="Vapaamuotoinen: Muoto 21">
              <a:extLst>
                <a:ext uri="{FF2B5EF4-FFF2-40B4-BE49-F238E27FC236}">
                  <a16:creationId xmlns:a16="http://schemas.microsoft.com/office/drawing/2014/main" id="{223D3CCE-CEEE-72F3-E9BD-AD13BE3137E4}"/>
                </a:ext>
              </a:extLst>
            </p:cNvPr>
            <p:cNvSpPr/>
            <p:nvPr/>
          </p:nvSpPr>
          <p:spPr>
            <a:xfrm>
              <a:off x="1434652" y="4036316"/>
              <a:ext cx="843546" cy="20786"/>
            </a:xfrm>
            <a:custGeom>
              <a:avLst/>
              <a:gdLst>
                <a:gd name="connsiteX0" fmla="*/ 0 w 843546"/>
                <a:gd name="connsiteY0" fmla="*/ 0 h 20786"/>
                <a:gd name="connsiteX1" fmla="*/ 843547 w 843546"/>
                <a:gd name="connsiteY1" fmla="*/ 0 h 20786"/>
                <a:gd name="connsiteX2" fmla="*/ 843547 w 843546"/>
                <a:gd name="connsiteY2" fmla="*/ 20786 h 20786"/>
                <a:gd name="connsiteX3" fmla="*/ 0 w 843546"/>
                <a:gd name="connsiteY3" fmla="*/ 20786 h 20786"/>
              </a:gdLst>
              <a:ahLst/>
              <a:cxnLst>
                <a:cxn ang="0">
                  <a:pos x="connsiteX0" y="connsiteY0"/>
                </a:cxn>
                <a:cxn ang="0">
                  <a:pos x="connsiteX1" y="connsiteY1"/>
                </a:cxn>
                <a:cxn ang="0">
                  <a:pos x="connsiteX2" y="connsiteY2"/>
                </a:cxn>
                <a:cxn ang="0">
                  <a:pos x="connsiteX3" y="connsiteY3"/>
                </a:cxn>
              </a:cxnLst>
              <a:rect l="l" t="t" r="r" b="b"/>
              <a:pathLst>
                <a:path w="843546" h="20786">
                  <a:moveTo>
                    <a:pt x="0" y="0"/>
                  </a:moveTo>
                  <a:lnTo>
                    <a:pt x="843547" y="0"/>
                  </a:lnTo>
                  <a:lnTo>
                    <a:pt x="843547" y="20786"/>
                  </a:lnTo>
                  <a:lnTo>
                    <a:pt x="0" y="20786"/>
                  </a:lnTo>
                  <a:close/>
                </a:path>
              </a:pathLst>
            </a:custGeom>
            <a:solidFill>
              <a:srgbClr val="00BFC4"/>
            </a:solidFill>
            <a:ln w="13465" cap="flat">
              <a:noFill/>
              <a:prstDash val="solid"/>
              <a:miter/>
            </a:ln>
          </p:spPr>
          <p:txBody>
            <a:bodyPr rtlCol="0" anchor="ctr"/>
            <a:lstStyle/>
            <a:p>
              <a:endParaRPr lang="fi-FI" sz="2400">
                <a:latin typeface="Poppins" panose="00000500000000000000" pitchFamily="2" charset="0"/>
                <a:cs typeface="Poppins" panose="00000500000000000000" pitchFamily="2" charset="0"/>
              </a:endParaRPr>
            </a:p>
          </p:txBody>
        </p:sp>
        <p:sp>
          <p:nvSpPr>
            <p:cNvPr id="23" name="Vapaamuotoinen: Muoto 22">
              <a:extLst>
                <a:ext uri="{FF2B5EF4-FFF2-40B4-BE49-F238E27FC236}">
                  <a16:creationId xmlns:a16="http://schemas.microsoft.com/office/drawing/2014/main" id="{76A271D7-AE72-6746-D266-EE270CAC0597}"/>
                </a:ext>
              </a:extLst>
            </p:cNvPr>
            <p:cNvSpPr/>
            <p:nvPr/>
          </p:nvSpPr>
          <p:spPr>
            <a:xfrm>
              <a:off x="1434652" y="4101951"/>
              <a:ext cx="843546" cy="58705"/>
            </a:xfrm>
            <a:custGeom>
              <a:avLst/>
              <a:gdLst>
                <a:gd name="connsiteX0" fmla="*/ 0 w 843546"/>
                <a:gd name="connsiteY0" fmla="*/ 0 h 58705"/>
                <a:gd name="connsiteX1" fmla="*/ 843547 w 843546"/>
                <a:gd name="connsiteY1" fmla="*/ 0 h 58705"/>
                <a:gd name="connsiteX2" fmla="*/ 843547 w 843546"/>
                <a:gd name="connsiteY2" fmla="*/ 58706 h 58705"/>
                <a:gd name="connsiteX3" fmla="*/ 0 w 843546"/>
                <a:gd name="connsiteY3" fmla="*/ 58706 h 58705"/>
              </a:gdLst>
              <a:ahLst/>
              <a:cxnLst>
                <a:cxn ang="0">
                  <a:pos x="connsiteX0" y="connsiteY0"/>
                </a:cxn>
                <a:cxn ang="0">
                  <a:pos x="connsiteX1" y="connsiteY1"/>
                </a:cxn>
                <a:cxn ang="0">
                  <a:pos x="connsiteX2" y="connsiteY2"/>
                </a:cxn>
                <a:cxn ang="0">
                  <a:pos x="connsiteX3" y="connsiteY3"/>
                </a:cxn>
              </a:cxnLst>
              <a:rect l="l" t="t" r="r" b="b"/>
              <a:pathLst>
                <a:path w="843546" h="58705">
                  <a:moveTo>
                    <a:pt x="0" y="0"/>
                  </a:moveTo>
                  <a:lnTo>
                    <a:pt x="843547" y="0"/>
                  </a:lnTo>
                  <a:lnTo>
                    <a:pt x="843547" y="58706"/>
                  </a:lnTo>
                  <a:lnTo>
                    <a:pt x="0" y="58706"/>
                  </a:lnTo>
                  <a:close/>
                </a:path>
              </a:pathLst>
            </a:custGeom>
            <a:solidFill>
              <a:srgbClr val="F8766D"/>
            </a:solidFill>
            <a:ln w="13465" cap="flat">
              <a:noFill/>
              <a:prstDash val="solid"/>
              <a:miter/>
            </a:ln>
          </p:spPr>
          <p:txBody>
            <a:bodyPr rtlCol="0" anchor="ctr"/>
            <a:lstStyle/>
            <a:p>
              <a:endParaRPr lang="fi-FI" sz="2400">
                <a:latin typeface="Poppins" panose="00000500000000000000" pitchFamily="2" charset="0"/>
                <a:cs typeface="Poppins" panose="00000500000000000000" pitchFamily="2" charset="0"/>
              </a:endParaRPr>
            </a:p>
          </p:txBody>
        </p:sp>
        <p:sp>
          <p:nvSpPr>
            <p:cNvPr id="24" name="Vapaamuotoinen: Muoto 23">
              <a:extLst>
                <a:ext uri="{FF2B5EF4-FFF2-40B4-BE49-F238E27FC236}">
                  <a16:creationId xmlns:a16="http://schemas.microsoft.com/office/drawing/2014/main" id="{BEA2A3AA-7EB5-BDA5-0853-FB4CD43222EE}"/>
                </a:ext>
              </a:extLst>
            </p:cNvPr>
            <p:cNvSpPr/>
            <p:nvPr/>
          </p:nvSpPr>
          <p:spPr>
            <a:xfrm>
              <a:off x="2372052" y="3828957"/>
              <a:ext cx="843546" cy="228145"/>
            </a:xfrm>
            <a:custGeom>
              <a:avLst/>
              <a:gdLst>
                <a:gd name="connsiteX0" fmla="*/ 0 w 843546"/>
                <a:gd name="connsiteY0" fmla="*/ 0 h 228145"/>
                <a:gd name="connsiteX1" fmla="*/ 843547 w 843546"/>
                <a:gd name="connsiteY1" fmla="*/ 0 h 228145"/>
                <a:gd name="connsiteX2" fmla="*/ 843547 w 843546"/>
                <a:gd name="connsiteY2" fmla="*/ 228146 h 228145"/>
                <a:gd name="connsiteX3" fmla="*/ 0 w 843546"/>
                <a:gd name="connsiteY3" fmla="*/ 228146 h 228145"/>
              </a:gdLst>
              <a:ahLst/>
              <a:cxnLst>
                <a:cxn ang="0">
                  <a:pos x="connsiteX0" y="connsiteY0"/>
                </a:cxn>
                <a:cxn ang="0">
                  <a:pos x="connsiteX1" y="connsiteY1"/>
                </a:cxn>
                <a:cxn ang="0">
                  <a:pos x="connsiteX2" y="connsiteY2"/>
                </a:cxn>
                <a:cxn ang="0">
                  <a:pos x="connsiteX3" y="connsiteY3"/>
                </a:cxn>
              </a:cxnLst>
              <a:rect l="l" t="t" r="r" b="b"/>
              <a:pathLst>
                <a:path w="843546" h="228145">
                  <a:moveTo>
                    <a:pt x="0" y="0"/>
                  </a:moveTo>
                  <a:lnTo>
                    <a:pt x="843547" y="0"/>
                  </a:lnTo>
                  <a:lnTo>
                    <a:pt x="843547" y="228146"/>
                  </a:lnTo>
                  <a:lnTo>
                    <a:pt x="0" y="228146"/>
                  </a:lnTo>
                  <a:close/>
                </a:path>
              </a:pathLst>
            </a:custGeom>
            <a:solidFill>
              <a:srgbClr val="C77CFF"/>
            </a:solidFill>
            <a:ln w="13465" cap="flat">
              <a:noFill/>
              <a:prstDash val="solid"/>
              <a:miter/>
            </a:ln>
          </p:spPr>
          <p:txBody>
            <a:bodyPr rtlCol="0" anchor="ctr"/>
            <a:lstStyle/>
            <a:p>
              <a:endParaRPr lang="fi-FI" sz="2400">
                <a:latin typeface="Poppins" panose="00000500000000000000" pitchFamily="2" charset="0"/>
                <a:cs typeface="Poppins" panose="00000500000000000000" pitchFamily="2" charset="0"/>
              </a:endParaRPr>
            </a:p>
          </p:txBody>
        </p:sp>
        <p:sp>
          <p:nvSpPr>
            <p:cNvPr id="25" name="Vapaamuotoinen: Muoto 24">
              <a:extLst>
                <a:ext uri="{FF2B5EF4-FFF2-40B4-BE49-F238E27FC236}">
                  <a16:creationId xmlns:a16="http://schemas.microsoft.com/office/drawing/2014/main" id="{760B560A-B631-B53E-1803-B6991F6EEAAB}"/>
                </a:ext>
              </a:extLst>
            </p:cNvPr>
            <p:cNvSpPr/>
            <p:nvPr/>
          </p:nvSpPr>
          <p:spPr>
            <a:xfrm>
              <a:off x="2372052" y="3666446"/>
              <a:ext cx="843546" cy="162511"/>
            </a:xfrm>
            <a:custGeom>
              <a:avLst/>
              <a:gdLst>
                <a:gd name="connsiteX0" fmla="*/ 0 w 843546"/>
                <a:gd name="connsiteY0" fmla="*/ 0 h 162511"/>
                <a:gd name="connsiteX1" fmla="*/ 843547 w 843546"/>
                <a:gd name="connsiteY1" fmla="*/ 0 h 162511"/>
                <a:gd name="connsiteX2" fmla="*/ 843547 w 843546"/>
                <a:gd name="connsiteY2" fmla="*/ 162511 h 162511"/>
                <a:gd name="connsiteX3" fmla="*/ 0 w 843546"/>
                <a:gd name="connsiteY3" fmla="*/ 162511 h 162511"/>
              </a:gdLst>
              <a:ahLst/>
              <a:cxnLst>
                <a:cxn ang="0">
                  <a:pos x="connsiteX0" y="connsiteY0"/>
                </a:cxn>
                <a:cxn ang="0">
                  <a:pos x="connsiteX1" y="connsiteY1"/>
                </a:cxn>
                <a:cxn ang="0">
                  <a:pos x="connsiteX2" y="connsiteY2"/>
                </a:cxn>
                <a:cxn ang="0">
                  <a:pos x="connsiteX3" y="connsiteY3"/>
                </a:cxn>
              </a:cxnLst>
              <a:rect l="l" t="t" r="r" b="b"/>
              <a:pathLst>
                <a:path w="843546" h="162511">
                  <a:moveTo>
                    <a:pt x="0" y="0"/>
                  </a:moveTo>
                  <a:lnTo>
                    <a:pt x="843547" y="0"/>
                  </a:lnTo>
                  <a:lnTo>
                    <a:pt x="843547" y="162511"/>
                  </a:lnTo>
                  <a:lnTo>
                    <a:pt x="0" y="162511"/>
                  </a:lnTo>
                  <a:close/>
                </a:path>
              </a:pathLst>
            </a:custGeom>
            <a:solidFill>
              <a:srgbClr val="00BFC4"/>
            </a:solidFill>
            <a:ln w="13465" cap="flat">
              <a:noFill/>
              <a:prstDash val="solid"/>
              <a:miter/>
            </a:ln>
          </p:spPr>
          <p:txBody>
            <a:bodyPr rtlCol="0" anchor="ctr"/>
            <a:lstStyle/>
            <a:p>
              <a:endParaRPr lang="fi-FI" sz="2400">
                <a:latin typeface="Poppins" panose="00000500000000000000" pitchFamily="2" charset="0"/>
                <a:cs typeface="Poppins" panose="00000500000000000000" pitchFamily="2" charset="0"/>
              </a:endParaRPr>
            </a:p>
          </p:txBody>
        </p:sp>
        <p:sp>
          <p:nvSpPr>
            <p:cNvPr id="26" name="Vapaamuotoinen: Muoto 25">
              <a:extLst>
                <a:ext uri="{FF2B5EF4-FFF2-40B4-BE49-F238E27FC236}">
                  <a16:creationId xmlns:a16="http://schemas.microsoft.com/office/drawing/2014/main" id="{D8A29261-398C-3BCC-DE79-CAF95FE32E8F}"/>
                </a:ext>
              </a:extLst>
            </p:cNvPr>
            <p:cNvSpPr/>
            <p:nvPr/>
          </p:nvSpPr>
          <p:spPr>
            <a:xfrm>
              <a:off x="2372052" y="1951762"/>
              <a:ext cx="843546" cy="1714557"/>
            </a:xfrm>
            <a:custGeom>
              <a:avLst/>
              <a:gdLst>
                <a:gd name="connsiteX0" fmla="*/ 0 w 843546"/>
                <a:gd name="connsiteY0" fmla="*/ 0 h 1714557"/>
                <a:gd name="connsiteX1" fmla="*/ 843547 w 843546"/>
                <a:gd name="connsiteY1" fmla="*/ 0 h 1714557"/>
                <a:gd name="connsiteX2" fmla="*/ 843547 w 843546"/>
                <a:gd name="connsiteY2" fmla="*/ 1714557 h 1714557"/>
                <a:gd name="connsiteX3" fmla="*/ 0 w 843546"/>
                <a:gd name="connsiteY3" fmla="*/ 1714557 h 1714557"/>
              </a:gdLst>
              <a:ahLst/>
              <a:cxnLst>
                <a:cxn ang="0">
                  <a:pos x="connsiteX0" y="connsiteY0"/>
                </a:cxn>
                <a:cxn ang="0">
                  <a:pos x="connsiteX1" y="connsiteY1"/>
                </a:cxn>
                <a:cxn ang="0">
                  <a:pos x="connsiteX2" y="connsiteY2"/>
                </a:cxn>
                <a:cxn ang="0">
                  <a:pos x="connsiteX3" y="connsiteY3"/>
                </a:cxn>
              </a:cxnLst>
              <a:rect l="l" t="t" r="r" b="b"/>
              <a:pathLst>
                <a:path w="843546" h="1714557">
                  <a:moveTo>
                    <a:pt x="0" y="0"/>
                  </a:moveTo>
                  <a:lnTo>
                    <a:pt x="843547" y="0"/>
                  </a:lnTo>
                  <a:lnTo>
                    <a:pt x="843547" y="1714557"/>
                  </a:lnTo>
                  <a:lnTo>
                    <a:pt x="0" y="1714557"/>
                  </a:lnTo>
                  <a:close/>
                </a:path>
              </a:pathLst>
            </a:custGeom>
            <a:solidFill>
              <a:srgbClr val="F8766D"/>
            </a:solidFill>
            <a:ln w="13465" cap="flat">
              <a:noFill/>
              <a:prstDash val="solid"/>
              <a:miter/>
            </a:ln>
          </p:spPr>
          <p:txBody>
            <a:bodyPr rtlCol="0" anchor="ctr"/>
            <a:lstStyle/>
            <a:p>
              <a:endParaRPr lang="fi-FI" sz="2400">
                <a:latin typeface="Poppins" panose="00000500000000000000" pitchFamily="2" charset="0"/>
                <a:cs typeface="Poppins" panose="00000500000000000000" pitchFamily="2" charset="0"/>
              </a:endParaRPr>
            </a:p>
          </p:txBody>
        </p:sp>
        <p:sp>
          <p:nvSpPr>
            <p:cNvPr id="27" name="Vapaamuotoinen: Muoto 26">
              <a:extLst>
                <a:ext uri="{FF2B5EF4-FFF2-40B4-BE49-F238E27FC236}">
                  <a16:creationId xmlns:a16="http://schemas.microsoft.com/office/drawing/2014/main" id="{EF95DD3C-635B-5312-32AB-865D89C2BF7A}"/>
                </a:ext>
              </a:extLst>
            </p:cNvPr>
            <p:cNvSpPr/>
            <p:nvPr/>
          </p:nvSpPr>
          <p:spPr>
            <a:xfrm>
              <a:off x="3309326" y="3863475"/>
              <a:ext cx="843546" cy="193627"/>
            </a:xfrm>
            <a:custGeom>
              <a:avLst/>
              <a:gdLst>
                <a:gd name="connsiteX0" fmla="*/ 0 w 843546"/>
                <a:gd name="connsiteY0" fmla="*/ 0 h 193627"/>
                <a:gd name="connsiteX1" fmla="*/ 843547 w 843546"/>
                <a:gd name="connsiteY1" fmla="*/ 0 h 193627"/>
                <a:gd name="connsiteX2" fmla="*/ 843547 w 843546"/>
                <a:gd name="connsiteY2" fmla="*/ 193628 h 193627"/>
                <a:gd name="connsiteX3" fmla="*/ 0 w 843546"/>
                <a:gd name="connsiteY3" fmla="*/ 193628 h 193627"/>
              </a:gdLst>
              <a:ahLst/>
              <a:cxnLst>
                <a:cxn ang="0">
                  <a:pos x="connsiteX0" y="connsiteY0"/>
                </a:cxn>
                <a:cxn ang="0">
                  <a:pos x="connsiteX1" y="connsiteY1"/>
                </a:cxn>
                <a:cxn ang="0">
                  <a:pos x="connsiteX2" y="connsiteY2"/>
                </a:cxn>
                <a:cxn ang="0">
                  <a:pos x="connsiteX3" y="connsiteY3"/>
                </a:cxn>
              </a:cxnLst>
              <a:rect l="l" t="t" r="r" b="b"/>
              <a:pathLst>
                <a:path w="843546" h="193627">
                  <a:moveTo>
                    <a:pt x="0" y="0"/>
                  </a:moveTo>
                  <a:lnTo>
                    <a:pt x="843547" y="0"/>
                  </a:lnTo>
                  <a:lnTo>
                    <a:pt x="843547" y="193628"/>
                  </a:lnTo>
                  <a:lnTo>
                    <a:pt x="0" y="193628"/>
                  </a:lnTo>
                  <a:close/>
                </a:path>
              </a:pathLst>
            </a:custGeom>
            <a:solidFill>
              <a:srgbClr val="C77CFF"/>
            </a:solidFill>
            <a:ln w="13465" cap="flat">
              <a:noFill/>
              <a:prstDash val="solid"/>
              <a:miter/>
            </a:ln>
          </p:spPr>
          <p:txBody>
            <a:bodyPr rtlCol="0" anchor="ctr"/>
            <a:lstStyle/>
            <a:p>
              <a:endParaRPr lang="fi-FI" sz="2400">
                <a:latin typeface="Poppins" panose="00000500000000000000" pitchFamily="2" charset="0"/>
                <a:cs typeface="Poppins" panose="00000500000000000000" pitchFamily="2" charset="0"/>
              </a:endParaRPr>
            </a:p>
          </p:txBody>
        </p:sp>
        <p:sp>
          <p:nvSpPr>
            <p:cNvPr id="28" name="Vapaamuotoinen: Muoto 27">
              <a:extLst>
                <a:ext uri="{FF2B5EF4-FFF2-40B4-BE49-F238E27FC236}">
                  <a16:creationId xmlns:a16="http://schemas.microsoft.com/office/drawing/2014/main" id="{E3C57CEA-A65C-CBA7-1B0B-27591AF6727E}"/>
                </a:ext>
              </a:extLst>
            </p:cNvPr>
            <p:cNvSpPr/>
            <p:nvPr/>
          </p:nvSpPr>
          <p:spPr>
            <a:xfrm>
              <a:off x="3309326" y="3649187"/>
              <a:ext cx="843546" cy="214288"/>
            </a:xfrm>
            <a:custGeom>
              <a:avLst/>
              <a:gdLst>
                <a:gd name="connsiteX0" fmla="*/ 0 w 843546"/>
                <a:gd name="connsiteY0" fmla="*/ 0 h 214288"/>
                <a:gd name="connsiteX1" fmla="*/ 843547 w 843546"/>
                <a:gd name="connsiteY1" fmla="*/ 0 h 214288"/>
                <a:gd name="connsiteX2" fmla="*/ 843547 w 843546"/>
                <a:gd name="connsiteY2" fmla="*/ 214288 h 214288"/>
                <a:gd name="connsiteX3" fmla="*/ 0 w 843546"/>
                <a:gd name="connsiteY3" fmla="*/ 214288 h 214288"/>
              </a:gdLst>
              <a:ahLst/>
              <a:cxnLst>
                <a:cxn ang="0">
                  <a:pos x="connsiteX0" y="connsiteY0"/>
                </a:cxn>
                <a:cxn ang="0">
                  <a:pos x="connsiteX1" y="connsiteY1"/>
                </a:cxn>
                <a:cxn ang="0">
                  <a:pos x="connsiteX2" y="connsiteY2"/>
                </a:cxn>
                <a:cxn ang="0">
                  <a:pos x="connsiteX3" y="connsiteY3"/>
                </a:cxn>
              </a:cxnLst>
              <a:rect l="l" t="t" r="r" b="b"/>
              <a:pathLst>
                <a:path w="843546" h="214288">
                  <a:moveTo>
                    <a:pt x="0" y="0"/>
                  </a:moveTo>
                  <a:lnTo>
                    <a:pt x="843547" y="0"/>
                  </a:lnTo>
                  <a:lnTo>
                    <a:pt x="843547" y="214288"/>
                  </a:lnTo>
                  <a:lnTo>
                    <a:pt x="0" y="214288"/>
                  </a:lnTo>
                  <a:close/>
                </a:path>
              </a:pathLst>
            </a:custGeom>
            <a:solidFill>
              <a:srgbClr val="00BFC4"/>
            </a:solidFill>
            <a:ln w="13465" cap="flat">
              <a:noFill/>
              <a:prstDash val="solid"/>
              <a:miter/>
            </a:ln>
          </p:spPr>
          <p:txBody>
            <a:bodyPr rtlCol="0" anchor="ctr"/>
            <a:lstStyle/>
            <a:p>
              <a:endParaRPr lang="fi-FI" sz="2400">
                <a:latin typeface="Poppins" panose="00000500000000000000" pitchFamily="2" charset="0"/>
                <a:cs typeface="Poppins" panose="00000500000000000000" pitchFamily="2" charset="0"/>
              </a:endParaRPr>
            </a:p>
          </p:txBody>
        </p:sp>
        <p:sp>
          <p:nvSpPr>
            <p:cNvPr id="29" name="Vapaamuotoinen: Muoto 28">
              <a:extLst>
                <a:ext uri="{FF2B5EF4-FFF2-40B4-BE49-F238E27FC236}">
                  <a16:creationId xmlns:a16="http://schemas.microsoft.com/office/drawing/2014/main" id="{3DFA036A-5544-B584-1D3D-6DB18E620CF4}"/>
                </a:ext>
              </a:extLst>
            </p:cNvPr>
            <p:cNvSpPr/>
            <p:nvPr/>
          </p:nvSpPr>
          <p:spPr>
            <a:xfrm>
              <a:off x="3309326" y="1492070"/>
              <a:ext cx="843546" cy="2157116"/>
            </a:xfrm>
            <a:custGeom>
              <a:avLst/>
              <a:gdLst>
                <a:gd name="connsiteX0" fmla="*/ 0 w 843546"/>
                <a:gd name="connsiteY0" fmla="*/ 0 h 2157116"/>
                <a:gd name="connsiteX1" fmla="*/ 843547 w 843546"/>
                <a:gd name="connsiteY1" fmla="*/ 0 h 2157116"/>
                <a:gd name="connsiteX2" fmla="*/ 843547 w 843546"/>
                <a:gd name="connsiteY2" fmla="*/ 2157117 h 2157116"/>
                <a:gd name="connsiteX3" fmla="*/ 0 w 843546"/>
                <a:gd name="connsiteY3" fmla="*/ 2157117 h 2157116"/>
              </a:gdLst>
              <a:ahLst/>
              <a:cxnLst>
                <a:cxn ang="0">
                  <a:pos x="connsiteX0" y="connsiteY0"/>
                </a:cxn>
                <a:cxn ang="0">
                  <a:pos x="connsiteX1" y="connsiteY1"/>
                </a:cxn>
                <a:cxn ang="0">
                  <a:pos x="connsiteX2" y="connsiteY2"/>
                </a:cxn>
                <a:cxn ang="0">
                  <a:pos x="connsiteX3" y="connsiteY3"/>
                </a:cxn>
              </a:cxnLst>
              <a:rect l="l" t="t" r="r" b="b"/>
              <a:pathLst>
                <a:path w="843546" h="2157116">
                  <a:moveTo>
                    <a:pt x="0" y="0"/>
                  </a:moveTo>
                  <a:lnTo>
                    <a:pt x="843547" y="0"/>
                  </a:lnTo>
                  <a:lnTo>
                    <a:pt x="843547" y="2157117"/>
                  </a:lnTo>
                  <a:lnTo>
                    <a:pt x="0" y="2157117"/>
                  </a:lnTo>
                  <a:close/>
                </a:path>
              </a:pathLst>
            </a:custGeom>
            <a:solidFill>
              <a:srgbClr val="F8766D"/>
            </a:solidFill>
            <a:ln w="13465" cap="flat">
              <a:noFill/>
              <a:prstDash val="solid"/>
              <a:miter/>
            </a:ln>
          </p:spPr>
          <p:txBody>
            <a:bodyPr rtlCol="0" anchor="ctr"/>
            <a:lstStyle/>
            <a:p>
              <a:endParaRPr lang="fi-FI" sz="2400">
                <a:latin typeface="Poppins" panose="00000500000000000000" pitchFamily="2" charset="0"/>
                <a:cs typeface="Poppins" panose="00000500000000000000" pitchFamily="2" charset="0"/>
              </a:endParaRPr>
            </a:p>
          </p:txBody>
        </p:sp>
        <p:sp>
          <p:nvSpPr>
            <p:cNvPr id="30" name="Vapaamuotoinen: Muoto 29">
              <a:extLst>
                <a:ext uri="{FF2B5EF4-FFF2-40B4-BE49-F238E27FC236}">
                  <a16:creationId xmlns:a16="http://schemas.microsoft.com/office/drawing/2014/main" id="{187A14CC-0E39-038E-3F16-19ED3658351A}"/>
                </a:ext>
              </a:extLst>
            </p:cNvPr>
            <p:cNvSpPr/>
            <p:nvPr/>
          </p:nvSpPr>
          <p:spPr>
            <a:xfrm>
              <a:off x="4246727" y="3956824"/>
              <a:ext cx="843546" cy="100278"/>
            </a:xfrm>
            <a:custGeom>
              <a:avLst/>
              <a:gdLst>
                <a:gd name="connsiteX0" fmla="*/ 0 w 843546"/>
                <a:gd name="connsiteY0" fmla="*/ 0 h 100278"/>
                <a:gd name="connsiteX1" fmla="*/ 843547 w 843546"/>
                <a:gd name="connsiteY1" fmla="*/ 0 h 100278"/>
                <a:gd name="connsiteX2" fmla="*/ 843547 w 843546"/>
                <a:gd name="connsiteY2" fmla="*/ 100278 h 100278"/>
                <a:gd name="connsiteX3" fmla="*/ 0 w 843546"/>
                <a:gd name="connsiteY3" fmla="*/ 100278 h 100278"/>
              </a:gdLst>
              <a:ahLst/>
              <a:cxnLst>
                <a:cxn ang="0">
                  <a:pos x="connsiteX0" y="connsiteY0"/>
                </a:cxn>
                <a:cxn ang="0">
                  <a:pos x="connsiteX1" y="connsiteY1"/>
                </a:cxn>
                <a:cxn ang="0">
                  <a:pos x="connsiteX2" y="connsiteY2"/>
                </a:cxn>
                <a:cxn ang="0">
                  <a:pos x="connsiteX3" y="connsiteY3"/>
                </a:cxn>
              </a:cxnLst>
              <a:rect l="l" t="t" r="r" b="b"/>
              <a:pathLst>
                <a:path w="843546" h="100278">
                  <a:moveTo>
                    <a:pt x="0" y="0"/>
                  </a:moveTo>
                  <a:lnTo>
                    <a:pt x="843547" y="0"/>
                  </a:lnTo>
                  <a:lnTo>
                    <a:pt x="843547" y="100278"/>
                  </a:lnTo>
                  <a:lnTo>
                    <a:pt x="0" y="100278"/>
                  </a:lnTo>
                  <a:close/>
                </a:path>
              </a:pathLst>
            </a:custGeom>
            <a:solidFill>
              <a:srgbClr val="C77CFF"/>
            </a:solidFill>
            <a:ln w="13465" cap="flat">
              <a:noFill/>
              <a:prstDash val="solid"/>
              <a:miter/>
            </a:ln>
          </p:spPr>
          <p:txBody>
            <a:bodyPr rtlCol="0" anchor="ctr"/>
            <a:lstStyle/>
            <a:p>
              <a:endParaRPr lang="fi-FI" sz="2400">
                <a:latin typeface="Poppins" panose="00000500000000000000" pitchFamily="2" charset="0"/>
                <a:cs typeface="Poppins" panose="00000500000000000000" pitchFamily="2" charset="0"/>
              </a:endParaRPr>
            </a:p>
          </p:txBody>
        </p:sp>
        <p:sp>
          <p:nvSpPr>
            <p:cNvPr id="31" name="Vapaamuotoinen: Muoto 30">
              <a:extLst>
                <a:ext uri="{FF2B5EF4-FFF2-40B4-BE49-F238E27FC236}">
                  <a16:creationId xmlns:a16="http://schemas.microsoft.com/office/drawing/2014/main" id="{163749F0-47F4-5C51-A467-70311BCB5124}"/>
                </a:ext>
              </a:extLst>
            </p:cNvPr>
            <p:cNvSpPr/>
            <p:nvPr/>
          </p:nvSpPr>
          <p:spPr>
            <a:xfrm>
              <a:off x="4246727" y="3825429"/>
              <a:ext cx="843546" cy="131394"/>
            </a:xfrm>
            <a:custGeom>
              <a:avLst/>
              <a:gdLst>
                <a:gd name="connsiteX0" fmla="*/ 0 w 843546"/>
                <a:gd name="connsiteY0" fmla="*/ 0 h 131394"/>
                <a:gd name="connsiteX1" fmla="*/ 843547 w 843546"/>
                <a:gd name="connsiteY1" fmla="*/ 0 h 131394"/>
                <a:gd name="connsiteX2" fmla="*/ 843547 w 843546"/>
                <a:gd name="connsiteY2" fmla="*/ 131395 h 131394"/>
                <a:gd name="connsiteX3" fmla="*/ 0 w 843546"/>
                <a:gd name="connsiteY3" fmla="*/ 131395 h 131394"/>
              </a:gdLst>
              <a:ahLst/>
              <a:cxnLst>
                <a:cxn ang="0">
                  <a:pos x="connsiteX0" y="connsiteY0"/>
                </a:cxn>
                <a:cxn ang="0">
                  <a:pos x="connsiteX1" y="connsiteY1"/>
                </a:cxn>
                <a:cxn ang="0">
                  <a:pos x="connsiteX2" y="connsiteY2"/>
                </a:cxn>
                <a:cxn ang="0">
                  <a:pos x="connsiteX3" y="connsiteY3"/>
                </a:cxn>
              </a:cxnLst>
              <a:rect l="l" t="t" r="r" b="b"/>
              <a:pathLst>
                <a:path w="843546" h="131394">
                  <a:moveTo>
                    <a:pt x="0" y="0"/>
                  </a:moveTo>
                  <a:lnTo>
                    <a:pt x="843547" y="0"/>
                  </a:lnTo>
                  <a:lnTo>
                    <a:pt x="843547" y="131395"/>
                  </a:lnTo>
                  <a:lnTo>
                    <a:pt x="0" y="131395"/>
                  </a:lnTo>
                  <a:close/>
                </a:path>
              </a:pathLst>
            </a:custGeom>
            <a:solidFill>
              <a:srgbClr val="00BFC4"/>
            </a:solidFill>
            <a:ln w="13465" cap="flat">
              <a:noFill/>
              <a:prstDash val="solid"/>
              <a:miter/>
            </a:ln>
          </p:spPr>
          <p:txBody>
            <a:bodyPr rtlCol="0" anchor="ctr"/>
            <a:lstStyle/>
            <a:p>
              <a:endParaRPr lang="fi-FI" sz="2400">
                <a:latin typeface="Poppins" panose="00000500000000000000" pitchFamily="2" charset="0"/>
                <a:cs typeface="Poppins" panose="00000500000000000000" pitchFamily="2" charset="0"/>
              </a:endParaRPr>
            </a:p>
          </p:txBody>
        </p:sp>
        <p:sp>
          <p:nvSpPr>
            <p:cNvPr id="32" name="Vapaamuotoinen: Muoto 31">
              <a:extLst>
                <a:ext uri="{FF2B5EF4-FFF2-40B4-BE49-F238E27FC236}">
                  <a16:creationId xmlns:a16="http://schemas.microsoft.com/office/drawing/2014/main" id="{F7B1CB63-3ACC-924E-53EF-40192CCE967F}"/>
                </a:ext>
              </a:extLst>
            </p:cNvPr>
            <p:cNvSpPr/>
            <p:nvPr/>
          </p:nvSpPr>
          <p:spPr>
            <a:xfrm>
              <a:off x="4246727" y="1488542"/>
              <a:ext cx="843546" cy="2333359"/>
            </a:xfrm>
            <a:custGeom>
              <a:avLst/>
              <a:gdLst>
                <a:gd name="connsiteX0" fmla="*/ 0 w 843546"/>
                <a:gd name="connsiteY0" fmla="*/ 0 h 2333359"/>
                <a:gd name="connsiteX1" fmla="*/ 843547 w 843546"/>
                <a:gd name="connsiteY1" fmla="*/ 0 h 2333359"/>
                <a:gd name="connsiteX2" fmla="*/ 843547 w 843546"/>
                <a:gd name="connsiteY2" fmla="*/ 2333360 h 2333359"/>
                <a:gd name="connsiteX3" fmla="*/ 0 w 843546"/>
                <a:gd name="connsiteY3" fmla="*/ 2333360 h 2333359"/>
              </a:gdLst>
              <a:ahLst/>
              <a:cxnLst>
                <a:cxn ang="0">
                  <a:pos x="connsiteX0" y="connsiteY0"/>
                </a:cxn>
                <a:cxn ang="0">
                  <a:pos x="connsiteX1" y="connsiteY1"/>
                </a:cxn>
                <a:cxn ang="0">
                  <a:pos x="connsiteX2" y="connsiteY2"/>
                </a:cxn>
                <a:cxn ang="0">
                  <a:pos x="connsiteX3" y="connsiteY3"/>
                </a:cxn>
              </a:cxnLst>
              <a:rect l="l" t="t" r="r" b="b"/>
              <a:pathLst>
                <a:path w="843546" h="2333359">
                  <a:moveTo>
                    <a:pt x="0" y="0"/>
                  </a:moveTo>
                  <a:lnTo>
                    <a:pt x="843547" y="0"/>
                  </a:lnTo>
                  <a:lnTo>
                    <a:pt x="843547" y="2333360"/>
                  </a:lnTo>
                  <a:lnTo>
                    <a:pt x="0" y="2333360"/>
                  </a:lnTo>
                  <a:close/>
                </a:path>
              </a:pathLst>
            </a:custGeom>
            <a:solidFill>
              <a:srgbClr val="F8766D"/>
            </a:solidFill>
            <a:ln w="13465" cap="flat">
              <a:noFill/>
              <a:prstDash val="solid"/>
              <a:miter/>
            </a:ln>
          </p:spPr>
          <p:txBody>
            <a:bodyPr rtlCol="0" anchor="ctr"/>
            <a:lstStyle/>
            <a:p>
              <a:endParaRPr lang="fi-FI" sz="2400">
                <a:latin typeface="Poppins" panose="00000500000000000000" pitchFamily="2" charset="0"/>
                <a:cs typeface="Poppins" panose="00000500000000000000" pitchFamily="2" charset="0"/>
              </a:endParaRPr>
            </a:p>
          </p:txBody>
        </p:sp>
        <p:sp>
          <p:nvSpPr>
            <p:cNvPr id="33" name="Vapaamuotoinen: Muoto 32">
              <a:extLst>
                <a:ext uri="{FF2B5EF4-FFF2-40B4-BE49-F238E27FC236}">
                  <a16:creationId xmlns:a16="http://schemas.microsoft.com/office/drawing/2014/main" id="{79C7348B-CEDC-4B64-A6A5-9E9DF9EFB5A0}"/>
                </a:ext>
              </a:extLst>
            </p:cNvPr>
            <p:cNvSpPr/>
            <p:nvPr/>
          </p:nvSpPr>
          <p:spPr>
            <a:xfrm>
              <a:off x="4246727" y="3822028"/>
              <a:ext cx="843546" cy="3401"/>
            </a:xfrm>
            <a:custGeom>
              <a:avLst/>
              <a:gdLst>
                <a:gd name="connsiteX0" fmla="*/ 0 w 843546"/>
                <a:gd name="connsiteY0" fmla="*/ 0 h 3401"/>
                <a:gd name="connsiteX1" fmla="*/ 843547 w 843546"/>
                <a:gd name="connsiteY1" fmla="*/ 0 h 3401"/>
                <a:gd name="connsiteX2" fmla="*/ 843547 w 843546"/>
                <a:gd name="connsiteY2" fmla="*/ 3401 h 3401"/>
                <a:gd name="connsiteX3" fmla="*/ 0 w 843546"/>
                <a:gd name="connsiteY3" fmla="*/ 3401 h 3401"/>
              </a:gdLst>
              <a:ahLst/>
              <a:cxnLst>
                <a:cxn ang="0">
                  <a:pos x="connsiteX0" y="connsiteY0"/>
                </a:cxn>
                <a:cxn ang="0">
                  <a:pos x="connsiteX1" y="connsiteY1"/>
                </a:cxn>
                <a:cxn ang="0">
                  <a:pos x="connsiteX2" y="connsiteY2"/>
                </a:cxn>
                <a:cxn ang="0">
                  <a:pos x="connsiteX3" y="connsiteY3"/>
                </a:cxn>
              </a:cxnLst>
              <a:rect l="l" t="t" r="r" b="b"/>
              <a:pathLst>
                <a:path w="843546" h="3401">
                  <a:moveTo>
                    <a:pt x="0" y="0"/>
                  </a:moveTo>
                  <a:lnTo>
                    <a:pt x="843547" y="0"/>
                  </a:lnTo>
                  <a:lnTo>
                    <a:pt x="843547" y="3401"/>
                  </a:lnTo>
                  <a:lnTo>
                    <a:pt x="0" y="3401"/>
                  </a:lnTo>
                  <a:close/>
                </a:path>
              </a:pathLst>
            </a:custGeom>
            <a:solidFill>
              <a:srgbClr val="7CAE00"/>
            </a:solidFill>
            <a:ln w="13465" cap="flat">
              <a:noFill/>
              <a:prstDash val="solid"/>
              <a:miter/>
            </a:ln>
          </p:spPr>
          <p:txBody>
            <a:bodyPr rtlCol="0" anchor="ctr"/>
            <a:lstStyle/>
            <a:p>
              <a:endParaRPr lang="fi-FI" sz="2400">
                <a:latin typeface="Poppins" panose="00000500000000000000" pitchFamily="2" charset="0"/>
                <a:cs typeface="Poppins" panose="00000500000000000000" pitchFamily="2" charset="0"/>
              </a:endParaRPr>
            </a:p>
          </p:txBody>
        </p:sp>
        <p:sp>
          <p:nvSpPr>
            <p:cNvPr id="34" name="Vapaamuotoinen: Muoto 33">
              <a:extLst>
                <a:ext uri="{FF2B5EF4-FFF2-40B4-BE49-F238E27FC236}">
                  <a16:creationId xmlns:a16="http://schemas.microsoft.com/office/drawing/2014/main" id="{3C9FB62E-B99D-43F7-4803-9148E069A93C}"/>
                </a:ext>
              </a:extLst>
            </p:cNvPr>
            <p:cNvSpPr/>
            <p:nvPr/>
          </p:nvSpPr>
          <p:spPr>
            <a:xfrm>
              <a:off x="1868393" y="3967784"/>
              <a:ext cx="79869" cy="59587"/>
            </a:xfrm>
            <a:custGeom>
              <a:avLst/>
              <a:gdLst>
                <a:gd name="connsiteX0" fmla="*/ 79870 w 79869"/>
                <a:gd name="connsiteY0" fmla="*/ 0 h 59587"/>
                <a:gd name="connsiteX1" fmla="*/ 0 w 79869"/>
                <a:gd name="connsiteY1" fmla="*/ 59587 h 59587"/>
              </a:gdLst>
              <a:ahLst/>
              <a:cxnLst>
                <a:cxn ang="0">
                  <a:pos x="connsiteX0" y="connsiteY0"/>
                </a:cxn>
                <a:cxn ang="0">
                  <a:pos x="connsiteX1" y="connsiteY1"/>
                </a:cxn>
              </a:cxnLst>
              <a:rect l="l" t="t" r="r" b="b"/>
              <a:pathLst>
                <a:path w="79869" h="59587">
                  <a:moveTo>
                    <a:pt x="79870" y="0"/>
                  </a:moveTo>
                  <a:lnTo>
                    <a:pt x="0" y="59587"/>
                  </a:lnTo>
                </a:path>
              </a:pathLst>
            </a:custGeom>
            <a:ln w="13465"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35" name="Vapaamuotoinen: Muoto 34">
              <a:extLst>
                <a:ext uri="{FF2B5EF4-FFF2-40B4-BE49-F238E27FC236}">
                  <a16:creationId xmlns:a16="http://schemas.microsoft.com/office/drawing/2014/main" id="{5EA065F8-5B93-F51D-E84C-B6F7AA87F720}"/>
                </a:ext>
              </a:extLst>
            </p:cNvPr>
            <p:cNvSpPr/>
            <p:nvPr/>
          </p:nvSpPr>
          <p:spPr>
            <a:xfrm>
              <a:off x="1742163" y="3968162"/>
              <a:ext cx="102671" cy="79743"/>
            </a:xfrm>
            <a:custGeom>
              <a:avLst/>
              <a:gdLst>
                <a:gd name="connsiteX0" fmla="*/ 0 w 102671"/>
                <a:gd name="connsiteY0" fmla="*/ 0 h 79743"/>
                <a:gd name="connsiteX1" fmla="*/ 102672 w 102671"/>
                <a:gd name="connsiteY1" fmla="*/ 79744 h 79743"/>
              </a:gdLst>
              <a:ahLst/>
              <a:cxnLst>
                <a:cxn ang="0">
                  <a:pos x="connsiteX0" y="connsiteY0"/>
                </a:cxn>
                <a:cxn ang="0">
                  <a:pos x="connsiteX1" y="connsiteY1"/>
                </a:cxn>
              </a:cxnLst>
              <a:rect l="l" t="t" r="r" b="b"/>
              <a:pathLst>
                <a:path w="102671" h="79743">
                  <a:moveTo>
                    <a:pt x="0" y="0"/>
                  </a:moveTo>
                  <a:lnTo>
                    <a:pt x="102672" y="79744"/>
                  </a:lnTo>
                </a:path>
              </a:pathLst>
            </a:custGeom>
            <a:ln w="13465"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36" name="Vapaamuotoinen: Muoto 35">
              <a:extLst>
                <a:ext uri="{FF2B5EF4-FFF2-40B4-BE49-F238E27FC236}">
                  <a16:creationId xmlns:a16="http://schemas.microsoft.com/office/drawing/2014/main" id="{BE9E2A8F-D064-82E3-2DB4-9B8FC1EA57BA}"/>
                </a:ext>
              </a:extLst>
            </p:cNvPr>
            <p:cNvSpPr/>
            <p:nvPr/>
          </p:nvSpPr>
          <p:spPr>
            <a:xfrm>
              <a:off x="2808943" y="3786628"/>
              <a:ext cx="99648" cy="36659"/>
            </a:xfrm>
            <a:custGeom>
              <a:avLst/>
              <a:gdLst>
                <a:gd name="connsiteX0" fmla="*/ 99648 w 99648"/>
                <a:gd name="connsiteY0" fmla="*/ 0 h 36659"/>
                <a:gd name="connsiteX1" fmla="*/ 0 w 99648"/>
                <a:gd name="connsiteY1" fmla="*/ 36660 h 36659"/>
              </a:gdLst>
              <a:ahLst/>
              <a:cxnLst>
                <a:cxn ang="0">
                  <a:pos x="connsiteX0" y="connsiteY0"/>
                </a:cxn>
                <a:cxn ang="0">
                  <a:pos x="connsiteX1" y="connsiteY1"/>
                </a:cxn>
              </a:cxnLst>
              <a:rect l="l" t="t" r="r" b="b"/>
              <a:pathLst>
                <a:path w="99648" h="36659">
                  <a:moveTo>
                    <a:pt x="99648" y="0"/>
                  </a:moveTo>
                  <a:lnTo>
                    <a:pt x="0" y="36660"/>
                  </a:lnTo>
                </a:path>
              </a:pathLst>
            </a:custGeom>
            <a:ln w="13465"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37" name="Vapaamuotoinen: Muoto 36">
              <a:extLst>
                <a:ext uri="{FF2B5EF4-FFF2-40B4-BE49-F238E27FC236}">
                  <a16:creationId xmlns:a16="http://schemas.microsoft.com/office/drawing/2014/main" id="{51791FA2-5233-CF8F-DD3B-2AE2B4C9CD5E}"/>
                </a:ext>
              </a:extLst>
            </p:cNvPr>
            <p:cNvSpPr/>
            <p:nvPr/>
          </p:nvSpPr>
          <p:spPr>
            <a:xfrm>
              <a:off x="2750363" y="2354387"/>
              <a:ext cx="38171" cy="85790"/>
            </a:xfrm>
            <a:custGeom>
              <a:avLst/>
              <a:gdLst>
                <a:gd name="connsiteX0" fmla="*/ 0 w 38171"/>
                <a:gd name="connsiteY0" fmla="*/ 85791 h 85790"/>
                <a:gd name="connsiteX1" fmla="*/ 38171 w 38171"/>
                <a:gd name="connsiteY1" fmla="*/ 0 h 85790"/>
              </a:gdLst>
              <a:ahLst/>
              <a:cxnLst>
                <a:cxn ang="0">
                  <a:pos x="connsiteX0" y="connsiteY0"/>
                </a:cxn>
                <a:cxn ang="0">
                  <a:pos x="connsiteX1" y="connsiteY1"/>
                </a:cxn>
              </a:cxnLst>
              <a:rect l="l" t="t" r="r" b="b"/>
              <a:pathLst>
                <a:path w="38171" h="85790">
                  <a:moveTo>
                    <a:pt x="0" y="85791"/>
                  </a:moveTo>
                  <a:lnTo>
                    <a:pt x="38171" y="0"/>
                  </a:lnTo>
                </a:path>
              </a:pathLst>
            </a:custGeom>
            <a:ln w="13465"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38" name="Vapaamuotoinen: Muoto 37">
              <a:extLst>
                <a:ext uri="{FF2B5EF4-FFF2-40B4-BE49-F238E27FC236}">
                  <a16:creationId xmlns:a16="http://schemas.microsoft.com/office/drawing/2014/main" id="{ACC97D6D-D99F-375D-2B4F-7B5DBA104870}"/>
                </a:ext>
              </a:extLst>
            </p:cNvPr>
            <p:cNvSpPr/>
            <p:nvPr/>
          </p:nvSpPr>
          <p:spPr>
            <a:xfrm>
              <a:off x="3746217" y="3799604"/>
              <a:ext cx="101160" cy="37541"/>
            </a:xfrm>
            <a:custGeom>
              <a:avLst/>
              <a:gdLst>
                <a:gd name="connsiteX0" fmla="*/ 101160 w 101160"/>
                <a:gd name="connsiteY0" fmla="*/ 0 h 37541"/>
                <a:gd name="connsiteX1" fmla="*/ 0 w 101160"/>
                <a:gd name="connsiteY1" fmla="*/ 37541 h 37541"/>
              </a:gdLst>
              <a:ahLst/>
              <a:cxnLst>
                <a:cxn ang="0">
                  <a:pos x="connsiteX0" y="connsiteY0"/>
                </a:cxn>
                <a:cxn ang="0">
                  <a:pos x="connsiteX1" y="connsiteY1"/>
                </a:cxn>
              </a:cxnLst>
              <a:rect l="l" t="t" r="r" b="b"/>
              <a:pathLst>
                <a:path w="101160" h="37541">
                  <a:moveTo>
                    <a:pt x="101160" y="0"/>
                  </a:moveTo>
                  <a:lnTo>
                    <a:pt x="0" y="37541"/>
                  </a:lnTo>
                </a:path>
              </a:pathLst>
            </a:custGeom>
            <a:ln w="13465"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39" name="Vapaamuotoinen: Muoto 38">
              <a:extLst>
                <a:ext uri="{FF2B5EF4-FFF2-40B4-BE49-F238E27FC236}">
                  <a16:creationId xmlns:a16="http://schemas.microsoft.com/office/drawing/2014/main" id="{C1CC1F4C-4216-CBED-6A3B-DC8AF06F1CC3}"/>
                </a:ext>
              </a:extLst>
            </p:cNvPr>
            <p:cNvSpPr/>
            <p:nvPr/>
          </p:nvSpPr>
          <p:spPr>
            <a:xfrm>
              <a:off x="3688015" y="1911954"/>
              <a:ext cx="37919" cy="85790"/>
            </a:xfrm>
            <a:custGeom>
              <a:avLst/>
              <a:gdLst>
                <a:gd name="connsiteX0" fmla="*/ 0 w 37919"/>
                <a:gd name="connsiteY0" fmla="*/ 85791 h 85790"/>
                <a:gd name="connsiteX1" fmla="*/ 37919 w 37919"/>
                <a:gd name="connsiteY1" fmla="*/ 0 h 85790"/>
              </a:gdLst>
              <a:ahLst/>
              <a:cxnLst>
                <a:cxn ang="0">
                  <a:pos x="connsiteX0" y="connsiteY0"/>
                </a:cxn>
                <a:cxn ang="0">
                  <a:pos x="connsiteX1" y="connsiteY1"/>
                </a:cxn>
              </a:cxnLst>
              <a:rect l="l" t="t" r="r" b="b"/>
              <a:pathLst>
                <a:path w="37919" h="85790">
                  <a:moveTo>
                    <a:pt x="0" y="85791"/>
                  </a:moveTo>
                  <a:lnTo>
                    <a:pt x="37919" y="0"/>
                  </a:lnTo>
                </a:path>
              </a:pathLst>
            </a:custGeom>
            <a:ln w="13465"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40" name="Vapaamuotoinen: Muoto 39">
              <a:extLst>
                <a:ext uri="{FF2B5EF4-FFF2-40B4-BE49-F238E27FC236}">
                  <a16:creationId xmlns:a16="http://schemas.microsoft.com/office/drawing/2014/main" id="{60042C61-CFF9-CA51-6357-6CA840CB8E90}"/>
                </a:ext>
              </a:extLst>
            </p:cNvPr>
            <p:cNvSpPr/>
            <p:nvPr/>
          </p:nvSpPr>
          <p:spPr>
            <a:xfrm>
              <a:off x="4553609" y="3883379"/>
              <a:ext cx="99774" cy="36785"/>
            </a:xfrm>
            <a:custGeom>
              <a:avLst/>
              <a:gdLst>
                <a:gd name="connsiteX0" fmla="*/ 0 w 99774"/>
                <a:gd name="connsiteY0" fmla="*/ 0 h 36785"/>
                <a:gd name="connsiteX1" fmla="*/ 99774 w 99774"/>
                <a:gd name="connsiteY1" fmla="*/ 36786 h 36785"/>
              </a:gdLst>
              <a:ahLst/>
              <a:cxnLst>
                <a:cxn ang="0">
                  <a:pos x="connsiteX0" y="connsiteY0"/>
                </a:cxn>
                <a:cxn ang="0">
                  <a:pos x="connsiteX1" y="connsiteY1"/>
                </a:cxn>
              </a:cxnLst>
              <a:rect l="l" t="t" r="r" b="b"/>
              <a:pathLst>
                <a:path w="99774" h="36785">
                  <a:moveTo>
                    <a:pt x="0" y="0"/>
                  </a:moveTo>
                  <a:lnTo>
                    <a:pt x="99774" y="36786"/>
                  </a:lnTo>
                </a:path>
              </a:pathLst>
            </a:custGeom>
            <a:ln w="13465"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41" name="Vapaamuotoinen: Muoto 40">
              <a:extLst>
                <a:ext uri="{FF2B5EF4-FFF2-40B4-BE49-F238E27FC236}">
                  <a16:creationId xmlns:a16="http://schemas.microsoft.com/office/drawing/2014/main" id="{8844755F-7C8D-F5FF-66F8-17BF9C887EA2}"/>
                </a:ext>
              </a:extLst>
            </p:cNvPr>
            <p:cNvSpPr/>
            <p:nvPr/>
          </p:nvSpPr>
          <p:spPr>
            <a:xfrm>
              <a:off x="4624660" y="1735585"/>
              <a:ext cx="38549" cy="86672"/>
            </a:xfrm>
            <a:custGeom>
              <a:avLst/>
              <a:gdLst>
                <a:gd name="connsiteX0" fmla="*/ 0 w 38549"/>
                <a:gd name="connsiteY0" fmla="*/ 86673 h 86672"/>
                <a:gd name="connsiteX1" fmla="*/ 38549 w 38549"/>
                <a:gd name="connsiteY1" fmla="*/ 0 h 86672"/>
              </a:gdLst>
              <a:ahLst/>
              <a:cxnLst>
                <a:cxn ang="0">
                  <a:pos x="connsiteX0" y="connsiteY0"/>
                </a:cxn>
                <a:cxn ang="0">
                  <a:pos x="connsiteX1" y="connsiteY1"/>
                </a:cxn>
              </a:cxnLst>
              <a:rect l="l" t="t" r="r" b="b"/>
              <a:pathLst>
                <a:path w="38549" h="86672">
                  <a:moveTo>
                    <a:pt x="0" y="86673"/>
                  </a:moveTo>
                  <a:lnTo>
                    <a:pt x="38549" y="0"/>
                  </a:lnTo>
                </a:path>
              </a:pathLst>
            </a:custGeom>
            <a:ln w="13465"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42" name="Vapaamuotoinen: Muoto 41">
              <a:extLst>
                <a:ext uri="{FF2B5EF4-FFF2-40B4-BE49-F238E27FC236}">
                  <a16:creationId xmlns:a16="http://schemas.microsoft.com/office/drawing/2014/main" id="{57BC47A2-3948-7409-FF85-E8997FE4F177}"/>
                </a:ext>
              </a:extLst>
            </p:cNvPr>
            <p:cNvSpPr/>
            <p:nvPr/>
          </p:nvSpPr>
          <p:spPr>
            <a:xfrm>
              <a:off x="1919918" y="4058740"/>
              <a:ext cx="291512" cy="190226"/>
            </a:xfrm>
            <a:custGeom>
              <a:avLst/>
              <a:gdLst>
                <a:gd name="connsiteX0" fmla="*/ 27211 w 291512"/>
                <a:gd name="connsiteY0" fmla="*/ 190226 h 190226"/>
                <a:gd name="connsiteX1" fmla="*/ 264301 w 291512"/>
                <a:gd name="connsiteY1" fmla="*/ 190226 h 190226"/>
                <a:gd name="connsiteX2" fmla="*/ 263168 w 291512"/>
                <a:gd name="connsiteY2" fmla="*/ 190100 h 190226"/>
                <a:gd name="connsiteX3" fmla="*/ 267577 w 291512"/>
                <a:gd name="connsiteY3" fmla="*/ 189974 h 190226"/>
                <a:gd name="connsiteX4" fmla="*/ 271860 w 291512"/>
                <a:gd name="connsiteY4" fmla="*/ 189093 h 190226"/>
                <a:gd name="connsiteX5" fmla="*/ 275891 w 291512"/>
                <a:gd name="connsiteY5" fmla="*/ 187581 h 190226"/>
                <a:gd name="connsiteX6" fmla="*/ 279671 w 291512"/>
                <a:gd name="connsiteY6" fmla="*/ 185313 h 190226"/>
                <a:gd name="connsiteX7" fmla="*/ 283072 w 291512"/>
                <a:gd name="connsiteY7" fmla="*/ 182542 h 190226"/>
                <a:gd name="connsiteX8" fmla="*/ 285970 w 291512"/>
                <a:gd name="connsiteY8" fmla="*/ 179266 h 190226"/>
                <a:gd name="connsiteX9" fmla="*/ 288363 w 291512"/>
                <a:gd name="connsiteY9" fmla="*/ 175613 h 190226"/>
                <a:gd name="connsiteX10" fmla="*/ 290127 w 291512"/>
                <a:gd name="connsiteY10" fmla="*/ 171582 h 190226"/>
                <a:gd name="connsiteX11" fmla="*/ 291135 w 291512"/>
                <a:gd name="connsiteY11" fmla="*/ 167298 h 190226"/>
                <a:gd name="connsiteX12" fmla="*/ 291513 w 291512"/>
                <a:gd name="connsiteY12" fmla="*/ 163015 h 190226"/>
                <a:gd name="connsiteX13" fmla="*/ 291513 w 291512"/>
                <a:gd name="connsiteY13" fmla="*/ 163015 h 190226"/>
                <a:gd name="connsiteX14" fmla="*/ 291513 w 291512"/>
                <a:gd name="connsiteY14" fmla="*/ 27211 h 190226"/>
                <a:gd name="connsiteX15" fmla="*/ 291513 w 291512"/>
                <a:gd name="connsiteY15" fmla="*/ 27211 h 190226"/>
                <a:gd name="connsiteX16" fmla="*/ 291135 w 291512"/>
                <a:gd name="connsiteY16" fmla="*/ 22802 h 190226"/>
                <a:gd name="connsiteX17" fmla="*/ 290127 w 291512"/>
                <a:gd name="connsiteY17" fmla="*/ 18519 h 190226"/>
                <a:gd name="connsiteX18" fmla="*/ 288363 w 291512"/>
                <a:gd name="connsiteY18" fmla="*/ 14487 h 190226"/>
                <a:gd name="connsiteX19" fmla="*/ 285970 w 291512"/>
                <a:gd name="connsiteY19" fmla="*/ 10834 h 190226"/>
                <a:gd name="connsiteX20" fmla="*/ 283072 w 291512"/>
                <a:gd name="connsiteY20" fmla="*/ 7559 h 190226"/>
                <a:gd name="connsiteX21" fmla="*/ 279671 w 291512"/>
                <a:gd name="connsiteY21" fmla="*/ 4787 h 190226"/>
                <a:gd name="connsiteX22" fmla="*/ 275891 w 291512"/>
                <a:gd name="connsiteY22" fmla="*/ 2645 h 190226"/>
                <a:gd name="connsiteX23" fmla="*/ 271860 w 291512"/>
                <a:gd name="connsiteY23" fmla="*/ 1008 h 190226"/>
                <a:gd name="connsiteX24" fmla="*/ 267577 w 291512"/>
                <a:gd name="connsiteY24" fmla="*/ 126 h 190226"/>
                <a:gd name="connsiteX25" fmla="*/ 264301 w 291512"/>
                <a:gd name="connsiteY25" fmla="*/ 0 h 190226"/>
                <a:gd name="connsiteX26" fmla="*/ 27211 w 291512"/>
                <a:gd name="connsiteY26" fmla="*/ 0 h 190226"/>
                <a:gd name="connsiteX27" fmla="*/ 30487 w 291512"/>
                <a:gd name="connsiteY27" fmla="*/ 126 h 190226"/>
                <a:gd name="connsiteX28" fmla="*/ 26077 w 291512"/>
                <a:gd name="connsiteY28" fmla="*/ 0 h 190226"/>
                <a:gd name="connsiteX29" fmla="*/ 21668 w 291512"/>
                <a:gd name="connsiteY29" fmla="*/ 504 h 190226"/>
                <a:gd name="connsiteX30" fmla="*/ 17511 w 291512"/>
                <a:gd name="connsiteY30" fmla="*/ 1764 h 190226"/>
                <a:gd name="connsiteX31" fmla="*/ 13606 w 291512"/>
                <a:gd name="connsiteY31" fmla="*/ 3653 h 190226"/>
                <a:gd name="connsiteX32" fmla="*/ 9952 w 291512"/>
                <a:gd name="connsiteY32" fmla="*/ 6173 h 190226"/>
                <a:gd name="connsiteX33" fmla="*/ 6803 w 291512"/>
                <a:gd name="connsiteY33" fmla="*/ 9196 h 190226"/>
                <a:gd name="connsiteX34" fmla="*/ 4157 w 291512"/>
                <a:gd name="connsiteY34" fmla="*/ 12598 h 190226"/>
                <a:gd name="connsiteX35" fmla="*/ 2142 w 291512"/>
                <a:gd name="connsiteY35" fmla="*/ 16503 h 190226"/>
                <a:gd name="connsiteX36" fmla="*/ 756 w 291512"/>
                <a:gd name="connsiteY36" fmla="*/ 20660 h 190226"/>
                <a:gd name="connsiteX37" fmla="*/ 0 w 291512"/>
                <a:gd name="connsiteY37" fmla="*/ 24944 h 190226"/>
                <a:gd name="connsiteX38" fmla="*/ 0 w 291512"/>
                <a:gd name="connsiteY38" fmla="*/ 27211 h 190226"/>
                <a:gd name="connsiteX39" fmla="*/ 0 w 291512"/>
                <a:gd name="connsiteY39" fmla="*/ 163015 h 190226"/>
                <a:gd name="connsiteX40" fmla="*/ 0 w 291512"/>
                <a:gd name="connsiteY40" fmla="*/ 160748 h 190226"/>
                <a:gd name="connsiteX41" fmla="*/ 0 w 291512"/>
                <a:gd name="connsiteY41" fmla="*/ 165157 h 190226"/>
                <a:gd name="connsiteX42" fmla="*/ 756 w 291512"/>
                <a:gd name="connsiteY42" fmla="*/ 169440 h 190226"/>
                <a:gd name="connsiteX43" fmla="*/ 2142 w 291512"/>
                <a:gd name="connsiteY43" fmla="*/ 173597 h 190226"/>
                <a:gd name="connsiteX44" fmla="*/ 4157 w 291512"/>
                <a:gd name="connsiteY44" fmla="*/ 177503 h 190226"/>
                <a:gd name="connsiteX45" fmla="*/ 6803 w 291512"/>
                <a:gd name="connsiteY45" fmla="*/ 181030 h 190226"/>
                <a:gd name="connsiteX46" fmla="*/ 9952 w 291512"/>
                <a:gd name="connsiteY46" fmla="*/ 184053 h 190226"/>
                <a:gd name="connsiteX47" fmla="*/ 13606 w 291512"/>
                <a:gd name="connsiteY47" fmla="*/ 186573 h 190226"/>
                <a:gd name="connsiteX48" fmla="*/ 17511 w 291512"/>
                <a:gd name="connsiteY48" fmla="*/ 188463 h 190226"/>
                <a:gd name="connsiteX49" fmla="*/ 21668 w 291512"/>
                <a:gd name="connsiteY49" fmla="*/ 189597 h 190226"/>
                <a:gd name="connsiteX50" fmla="*/ 26077 w 291512"/>
                <a:gd name="connsiteY50" fmla="*/ 190100 h 19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91512" h="190226">
                  <a:moveTo>
                    <a:pt x="27211" y="190226"/>
                  </a:moveTo>
                  <a:lnTo>
                    <a:pt x="264301" y="190226"/>
                  </a:lnTo>
                  <a:lnTo>
                    <a:pt x="263168" y="190100"/>
                  </a:lnTo>
                  <a:lnTo>
                    <a:pt x="267577" y="189974"/>
                  </a:lnTo>
                  <a:lnTo>
                    <a:pt x="271860" y="189093"/>
                  </a:lnTo>
                  <a:lnTo>
                    <a:pt x="275891" y="187581"/>
                  </a:lnTo>
                  <a:lnTo>
                    <a:pt x="279671" y="185313"/>
                  </a:lnTo>
                  <a:lnTo>
                    <a:pt x="283072" y="182542"/>
                  </a:lnTo>
                  <a:lnTo>
                    <a:pt x="285970" y="179266"/>
                  </a:lnTo>
                  <a:lnTo>
                    <a:pt x="288363" y="175613"/>
                  </a:lnTo>
                  <a:lnTo>
                    <a:pt x="290127" y="171582"/>
                  </a:lnTo>
                  <a:lnTo>
                    <a:pt x="291135" y="167298"/>
                  </a:lnTo>
                  <a:lnTo>
                    <a:pt x="291513" y="163015"/>
                  </a:lnTo>
                  <a:lnTo>
                    <a:pt x="291513" y="163015"/>
                  </a:lnTo>
                  <a:lnTo>
                    <a:pt x="291513" y="27211"/>
                  </a:lnTo>
                  <a:lnTo>
                    <a:pt x="291513" y="27211"/>
                  </a:lnTo>
                  <a:lnTo>
                    <a:pt x="291135" y="22802"/>
                  </a:lnTo>
                  <a:lnTo>
                    <a:pt x="290127" y="18519"/>
                  </a:lnTo>
                  <a:lnTo>
                    <a:pt x="288363" y="14487"/>
                  </a:lnTo>
                  <a:lnTo>
                    <a:pt x="285970" y="10834"/>
                  </a:lnTo>
                  <a:lnTo>
                    <a:pt x="283072" y="7559"/>
                  </a:lnTo>
                  <a:lnTo>
                    <a:pt x="279671" y="4787"/>
                  </a:lnTo>
                  <a:lnTo>
                    <a:pt x="275891" y="2645"/>
                  </a:lnTo>
                  <a:lnTo>
                    <a:pt x="271860" y="1008"/>
                  </a:lnTo>
                  <a:lnTo>
                    <a:pt x="267577" y="126"/>
                  </a:lnTo>
                  <a:lnTo>
                    <a:pt x="264301" y="0"/>
                  </a:lnTo>
                  <a:lnTo>
                    <a:pt x="27211" y="0"/>
                  </a:lnTo>
                  <a:lnTo>
                    <a:pt x="30487" y="126"/>
                  </a:lnTo>
                  <a:lnTo>
                    <a:pt x="26077" y="0"/>
                  </a:lnTo>
                  <a:lnTo>
                    <a:pt x="21668" y="504"/>
                  </a:lnTo>
                  <a:lnTo>
                    <a:pt x="17511" y="1764"/>
                  </a:lnTo>
                  <a:lnTo>
                    <a:pt x="13606" y="3653"/>
                  </a:lnTo>
                  <a:lnTo>
                    <a:pt x="9952" y="6173"/>
                  </a:lnTo>
                  <a:lnTo>
                    <a:pt x="6803" y="9196"/>
                  </a:lnTo>
                  <a:lnTo>
                    <a:pt x="4157" y="12598"/>
                  </a:lnTo>
                  <a:lnTo>
                    <a:pt x="2142" y="16503"/>
                  </a:lnTo>
                  <a:lnTo>
                    <a:pt x="756" y="20660"/>
                  </a:lnTo>
                  <a:lnTo>
                    <a:pt x="0" y="24944"/>
                  </a:lnTo>
                  <a:lnTo>
                    <a:pt x="0" y="27211"/>
                  </a:lnTo>
                  <a:lnTo>
                    <a:pt x="0" y="163015"/>
                  </a:lnTo>
                  <a:lnTo>
                    <a:pt x="0" y="160748"/>
                  </a:lnTo>
                  <a:lnTo>
                    <a:pt x="0" y="165157"/>
                  </a:lnTo>
                  <a:lnTo>
                    <a:pt x="756" y="169440"/>
                  </a:lnTo>
                  <a:lnTo>
                    <a:pt x="2142" y="173597"/>
                  </a:lnTo>
                  <a:lnTo>
                    <a:pt x="4157" y="177503"/>
                  </a:lnTo>
                  <a:lnTo>
                    <a:pt x="6803" y="181030"/>
                  </a:lnTo>
                  <a:lnTo>
                    <a:pt x="9952" y="184053"/>
                  </a:lnTo>
                  <a:lnTo>
                    <a:pt x="13606" y="186573"/>
                  </a:lnTo>
                  <a:lnTo>
                    <a:pt x="17511" y="188463"/>
                  </a:lnTo>
                  <a:lnTo>
                    <a:pt x="21668" y="189597"/>
                  </a:lnTo>
                  <a:lnTo>
                    <a:pt x="26077" y="190100"/>
                  </a:lnTo>
                  <a:close/>
                </a:path>
              </a:pathLst>
            </a:custGeom>
            <a:solidFill>
              <a:srgbClr val="C77CFF"/>
            </a:solidFill>
            <a:ln w="6670"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43" name="Tekstiruutu 42">
              <a:extLst>
                <a:ext uri="{FF2B5EF4-FFF2-40B4-BE49-F238E27FC236}">
                  <a16:creationId xmlns:a16="http://schemas.microsoft.com/office/drawing/2014/main" id="{D55FD0C7-3EDD-E472-8089-3C8832A5826F}"/>
                </a:ext>
              </a:extLst>
            </p:cNvPr>
            <p:cNvSpPr txBox="1"/>
            <p:nvPr/>
          </p:nvSpPr>
          <p:spPr>
            <a:xfrm>
              <a:off x="1873452" y="4031917"/>
              <a:ext cx="372218"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-13</a:t>
              </a:r>
            </a:p>
          </p:txBody>
        </p:sp>
        <p:sp>
          <p:nvSpPr>
            <p:cNvPr id="44" name="Vapaamuotoinen: Muoto 43">
              <a:extLst>
                <a:ext uri="{FF2B5EF4-FFF2-40B4-BE49-F238E27FC236}">
                  <a16:creationId xmlns:a16="http://schemas.microsoft.com/office/drawing/2014/main" id="{886EF4C8-E08F-1A6E-A719-6F174A90963E}"/>
                </a:ext>
              </a:extLst>
            </p:cNvPr>
            <p:cNvSpPr/>
            <p:nvPr/>
          </p:nvSpPr>
          <p:spPr>
            <a:xfrm>
              <a:off x="1893462" y="3777558"/>
              <a:ext cx="168054" cy="190226"/>
            </a:xfrm>
            <a:custGeom>
              <a:avLst/>
              <a:gdLst>
                <a:gd name="connsiteX0" fmla="*/ 27211 w 168054"/>
                <a:gd name="connsiteY0" fmla="*/ 190226 h 190226"/>
                <a:gd name="connsiteX1" fmla="*/ 140843 w 168054"/>
                <a:gd name="connsiteY1" fmla="*/ 190226 h 190226"/>
                <a:gd name="connsiteX2" fmla="*/ 139709 w 168054"/>
                <a:gd name="connsiteY2" fmla="*/ 190226 h 190226"/>
                <a:gd name="connsiteX3" fmla="*/ 144119 w 168054"/>
                <a:gd name="connsiteY3" fmla="*/ 190101 h 190226"/>
                <a:gd name="connsiteX4" fmla="*/ 148402 w 168054"/>
                <a:gd name="connsiteY4" fmla="*/ 189219 h 190226"/>
                <a:gd name="connsiteX5" fmla="*/ 152433 w 168054"/>
                <a:gd name="connsiteY5" fmla="*/ 187581 h 190226"/>
                <a:gd name="connsiteX6" fmla="*/ 156212 w 168054"/>
                <a:gd name="connsiteY6" fmla="*/ 185439 h 190226"/>
                <a:gd name="connsiteX7" fmla="*/ 159614 w 168054"/>
                <a:gd name="connsiteY7" fmla="*/ 182668 h 190226"/>
                <a:gd name="connsiteX8" fmla="*/ 162511 w 168054"/>
                <a:gd name="connsiteY8" fmla="*/ 179392 h 190226"/>
                <a:gd name="connsiteX9" fmla="*/ 164905 w 168054"/>
                <a:gd name="connsiteY9" fmla="*/ 175613 h 190226"/>
                <a:gd name="connsiteX10" fmla="*/ 166543 w 168054"/>
                <a:gd name="connsiteY10" fmla="*/ 171582 h 190226"/>
                <a:gd name="connsiteX11" fmla="*/ 167676 w 168054"/>
                <a:gd name="connsiteY11" fmla="*/ 167425 h 190226"/>
                <a:gd name="connsiteX12" fmla="*/ 168054 w 168054"/>
                <a:gd name="connsiteY12" fmla="*/ 163015 h 190226"/>
                <a:gd name="connsiteX13" fmla="*/ 168054 w 168054"/>
                <a:gd name="connsiteY13" fmla="*/ 163015 h 190226"/>
                <a:gd name="connsiteX14" fmla="*/ 168054 w 168054"/>
                <a:gd name="connsiteY14" fmla="*/ 27211 h 190226"/>
                <a:gd name="connsiteX15" fmla="*/ 168054 w 168054"/>
                <a:gd name="connsiteY15" fmla="*/ 27211 h 190226"/>
                <a:gd name="connsiteX16" fmla="*/ 167676 w 168054"/>
                <a:gd name="connsiteY16" fmla="*/ 22928 h 190226"/>
                <a:gd name="connsiteX17" fmla="*/ 166543 w 168054"/>
                <a:gd name="connsiteY17" fmla="*/ 18645 h 190226"/>
                <a:gd name="connsiteX18" fmla="*/ 164905 w 168054"/>
                <a:gd name="connsiteY18" fmla="*/ 14613 h 190226"/>
                <a:gd name="connsiteX19" fmla="*/ 162511 w 168054"/>
                <a:gd name="connsiteY19" fmla="*/ 10834 h 190226"/>
                <a:gd name="connsiteX20" fmla="*/ 159614 w 168054"/>
                <a:gd name="connsiteY20" fmla="*/ 7559 h 190226"/>
                <a:gd name="connsiteX21" fmla="*/ 156212 w 168054"/>
                <a:gd name="connsiteY21" fmla="*/ 4787 h 190226"/>
                <a:gd name="connsiteX22" fmla="*/ 152433 w 168054"/>
                <a:gd name="connsiteY22" fmla="*/ 2646 h 190226"/>
                <a:gd name="connsiteX23" fmla="*/ 148402 w 168054"/>
                <a:gd name="connsiteY23" fmla="*/ 1134 h 190226"/>
                <a:gd name="connsiteX24" fmla="*/ 144119 w 168054"/>
                <a:gd name="connsiteY24" fmla="*/ 252 h 190226"/>
                <a:gd name="connsiteX25" fmla="*/ 140843 w 168054"/>
                <a:gd name="connsiteY25" fmla="*/ 0 h 190226"/>
                <a:gd name="connsiteX26" fmla="*/ 27211 w 168054"/>
                <a:gd name="connsiteY26" fmla="*/ 0 h 190226"/>
                <a:gd name="connsiteX27" fmla="*/ 30487 w 168054"/>
                <a:gd name="connsiteY27" fmla="*/ 252 h 190226"/>
                <a:gd name="connsiteX28" fmla="*/ 26077 w 168054"/>
                <a:gd name="connsiteY28" fmla="*/ 0 h 190226"/>
                <a:gd name="connsiteX29" fmla="*/ 21794 w 168054"/>
                <a:gd name="connsiteY29" fmla="*/ 630 h 190226"/>
                <a:gd name="connsiteX30" fmla="*/ 17637 w 168054"/>
                <a:gd name="connsiteY30" fmla="*/ 1764 h 190226"/>
                <a:gd name="connsiteX31" fmla="*/ 13606 w 168054"/>
                <a:gd name="connsiteY31" fmla="*/ 3653 h 190226"/>
                <a:gd name="connsiteX32" fmla="*/ 10078 w 168054"/>
                <a:gd name="connsiteY32" fmla="*/ 6173 h 190226"/>
                <a:gd name="connsiteX33" fmla="*/ 6803 w 168054"/>
                <a:gd name="connsiteY33" fmla="*/ 9197 h 190226"/>
                <a:gd name="connsiteX34" fmla="*/ 4283 w 168054"/>
                <a:gd name="connsiteY34" fmla="*/ 12724 h 190226"/>
                <a:gd name="connsiteX35" fmla="*/ 2142 w 168054"/>
                <a:gd name="connsiteY35" fmla="*/ 16629 h 190226"/>
                <a:gd name="connsiteX36" fmla="*/ 756 w 168054"/>
                <a:gd name="connsiteY36" fmla="*/ 20786 h 190226"/>
                <a:gd name="connsiteX37" fmla="*/ 126 w 168054"/>
                <a:gd name="connsiteY37" fmla="*/ 25070 h 190226"/>
                <a:gd name="connsiteX38" fmla="*/ 0 w 168054"/>
                <a:gd name="connsiteY38" fmla="*/ 27211 h 190226"/>
                <a:gd name="connsiteX39" fmla="*/ 0 w 168054"/>
                <a:gd name="connsiteY39" fmla="*/ 163015 h 190226"/>
                <a:gd name="connsiteX40" fmla="*/ 126 w 168054"/>
                <a:gd name="connsiteY40" fmla="*/ 160874 h 190226"/>
                <a:gd name="connsiteX41" fmla="*/ 126 w 168054"/>
                <a:gd name="connsiteY41" fmla="*/ 165157 h 190226"/>
                <a:gd name="connsiteX42" fmla="*/ 756 w 168054"/>
                <a:gd name="connsiteY42" fmla="*/ 169566 h 190226"/>
                <a:gd name="connsiteX43" fmla="*/ 2142 w 168054"/>
                <a:gd name="connsiteY43" fmla="*/ 173723 h 190226"/>
                <a:gd name="connsiteX44" fmla="*/ 4283 w 168054"/>
                <a:gd name="connsiteY44" fmla="*/ 177629 h 190226"/>
                <a:gd name="connsiteX45" fmla="*/ 6803 w 168054"/>
                <a:gd name="connsiteY45" fmla="*/ 181030 h 190226"/>
                <a:gd name="connsiteX46" fmla="*/ 10078 w 168054"/>
                <a:gd name="connsiteY46" fmla="*/ 184053 h 190226"/>
                <a:gd name="connsiteX47" fmla="*/ 13606 w 168054"/>
                <a:gd name="connsiteY47" fmla="*/ 186573 h 190226"/>
                <a:gd name="connsiteX48" fmla="*/ 17637 w 168054"/>
                <a:gd name="connsiteY48" fmla="*/ 188463 h 190226"/>
                <a:gd name="connsiteX49" fmla="*/ 21794 w 168054"/>
                <a:gd name="connsiteY49" fmla="*/ 189722 h 190226"/>
                <a:gd name="connsiteX50" fmla="*/ 26077 w 168054"/>
                <a:gd name="connsiteY50" fmla="*/ 190226 h 19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8054" h="190226">
                  <a:moveTo>
                    <a:pt x="27211" y="190226"/>
                  </a:moveTo>
                  <a:lnTo>
                    <a:pt x="140843" y="190226"/>
                  </a:lnTo>
                  <a:lnTo>
                    <a:pt x="139709" y="190226"/>
                  </a:lnTo>
                  <a:lnTo>
                    <a:pt x="144119" y="190101"/>
                  </a:lnTo>
                  <a:lnTo>
                    <a:pt x="148402" y="189219"/>
                  </a:lnTo>
                  <a:lnTo>
                    <a:pt x="152433" y="187581"/>
                  </a:lnTo>
                  <a:lnTo>
                    <a:pt x="156212" y="185439"/>
                  </a:lnTo>
                  <a:lnTo>
                    <a:pt x="159614" y="182668"/>
                  </a:lnTo>
                  <a:lnTo>
                    <a:pt x="162511" y="179392"/>
                  </a:lnTo>
                  <a:lnTo>
                    <a:pt x="164905" y="175613"/>
                  </a:lnTo>
                  <a:lnTo>
                    <a:pt x="166543" y="171582"/>
                  </a:lnTo>
                  <a:lnTo>
                    <a:pt x="167676" y="167425"/>
                  </a:lnTo>
                  <a:lnTo>
                    <a:pt x="168054" y="163015"/>
                  </a:lnTo>
                  <a:lnTo>
                    <a:pt x="168054" y="163015"/>
                  </a:lnTo>
                  <a:lnTo>
                    <a:pt x="168054" y="27211"/>
                  </a:lnTo>
                  <a:lnTo>
                    <a:pt x="168054" y="27211"/>
                  </a:lnTo>
                  <a:lnTo>
                    <a:pt x="167676" y="22928"/>
                  </a:lnTo>
                  <a:lnTo>
                    <a:pt x="166543" y="18645"/>
                  </a:lnTo>
                  <a:lnTo>
                    <a:pt x="164905" y="14613"/>
                  </a:lnTo>
                  <a:lnTo>
                    <a:pt x="162511" y="10834"/>
                  </a:lnTo>
                  <a:lnTo>
                    <a:pt x="159614" y="7559"/>
                  </a:lnTo>
                  <a:lnTo>
                    <a:pt x="156212" y="4787"/>
                  </a:lnTo>
                  <a:lnTo>
                    <a:pt x="152433" y="2646"/>
                  </a:lnTo>
                  <a:lnTo>
                    <a:pt x="148402" y="1134"/>
                  </a:lnTo>
                  <a:lnTo>
                    <a:pt x="144119" y="252"/>
                  </a:lnTo>
                  <a:lnTo>
                    <a:pt x="140843" y="0"/>
                  </a:lnTo>
                  <a:lnTo>
                    <a:pt x="27211" y="0"/>
                  </a:lnTo>
                  <a:lnTo>
                    <a:pt x="30487" y="252"/>
                  </a:lnTo>
                  <a:lnTo>
                    <a:pt x="26077" y="0"/>
                  </a:lnTo>
                  <a:lnTo>
                    <a:pt x="21794" y="630"/>
                  </a:lnTo>
                  <a:lnTo>
                    <a:pt x="17637" y="1764"/>
                  </a:lnTo>
                  <a:lnTo>
                    <a:pt x="13606" y="3653"/>
                  </a:lnTo>
                  <a:lnTo>
                    <a:pt x="10078" y="6173"/>
                  </a:lnTo>
                  <a:lnTo>
                    <a:pt x="6803" y="9197"/>
                  </a:lnTo>
                  <a:lnTo>
                    <a:pt x="4283" y="12724"/>
                  </a:lnTo>
                  <a:lnTo>
                    <a:pt x="2142" y="16629"/>
                  </a:lnTo>
                  <a:lnTo>
                    <a:pt x="756" y="20786"/>
                  </a:lnTo>
                  <a:lnTo>
                    <a:pt x="126" y="25070"/>
                  </a:lnTo>
                  <a:lnTo>
                    <a:pt x="0" y="27211"/>
                  </a:lnTo>
                  <a:lnTo>
                    <a:pt x="0" y="163015"/>
                  </a:lnTo>
                  <a:lnTo>
                    <a:pt x="126" y="160874"/>
                  </a:lnTo>
                  <a:lnTo>
                    <a:pt x="126" y="165157"/>
                  </a:lnTo>
                  <a:lnTo>
                    <a:pt x="756" y="169566"/>
                  </a:lnTo>
                  <a:lnTo>
                    <a:pt x="2142" y="173723"/>
                  </a:lnTo>
                  <a:lnTo>
                    <a:pt x="4283" y="177629"/>
                  </a:lnTo>
                  <a:lnTo>
                    <a:pt x="6803" y="181030"/>
                  </a:lnTo>
                  <a:lnTo>
                    <a:pt x="10078" y="184053"/>
                  </a:lnTo>
                  <a:lnTo>
                    <a:pt x="13606" y="186573"/>
                  </a:lnTo>
                  <a:lnTo>
                    <a:pt x="17637" y="188463"/>
                  </a:lnTo>
                  <a:lnTo>
                    <a:pt x="21794" y="189722"/>
                  </a:lnTo>
                  <a:lnTo>
                    <a:pt x="26077" y="190226"/>
                  </a:lnTo>
                  <a:close/>
                </a:path>
              </a:pathLst>
            </a:custGeom>
            <a:solidFill>
              <a:srgbClr val="00BFC4"/>
            </a:solidFill>
            <a:ln w="6670"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45" name="Tekstiruutu 44">
              <a:extLst>
                <a:ext uri="{FF2B5EF4-FFF2-40B4-BE49-F238E27FC236}">
                  <a16:creationId xmlns:a16="http://schemas.microsoft.com/office/drawing/2014/main" id="{950DA120-B9BA-C369-BD40-9B9B99999083}"/>
                </a:ext>
              </a:extLst>
            </p:cNvPr>
            <p:cNvSpPr txBox="1"/>
            <p:nvPr/>
          </p:nvSpPr>
          <p:spPr>
            <a:xfrm>
              <a:off x="1848256" y="3750735"/>
              <a:ext cx="266420"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6</a:t>
              </a:r>
            </a:p>
          </p:txBody>
        </p:sp>
        <p:sp>
          <p:nvSpPr>
            <p:cNvPr id="46" name="Vapaamuotoinen: Muoto 45">
              <a:extLst>
                <a:ext uri="{FF2B5EF4-FFF2-40B4-BE49-F238E27FC236}">
                  <a16:creationId xmlns:a16="http://schemas.microsoft.com/office/drawing/2014/main" id="{AFF6E042-A59D-9C5F-225D-2C5E99056611}"/>
                </a:ext>
              </a:extLst>
            </p:cNvPr>
            <p:cNvSpPr/>
            <p:nvPr/>
          </p:nvSpPr>
          <p:spPr>
            <a:xfrm>
              <a:off x="1502554" y="4058866"/>
              <a:ext cx="291512" cy="190100"/>
            </a:xfrm>
            <a:custGeom>
              <a:avLst/>
              <a:gdLst>
                <a:gd name="connsiteX0" fmla="*/ 27211 w 291512"/>
                <a:gd name="connsiteY0" fmla="*/ 190100 h 190100"/>
                <a:gd name="connsiteX1" fmla="*/ 264301 w 291512"/>
                <a:gd name="connsiteY1" fmla="*/ 190100 h 190100"/>
                <a:gd name="connsiteX2" fmla="*/ 263294 w 291512"/>
                <a:gd name="connsiteY2" fmla="*/ 190100 h 190100"/>
                <a:gd name="connsiteX3" fmla="*/ 267577 w 291512"/>
                <a:gd name="connsiteY3" fmla="*/ 189974 h 190100"/>
                <a:gd name="connsiteX4" fmla="*/ 271860 w 291512"/>
                <a:gd name="connsiteY4" fmla="*/ 189093 h 190100"/>
                <a:gd name="connsiteX5" fmla="*/ 276017 w 291512"/>
                <a:gd name="connsiteY5" fmla="*/ 187581 h 190100"/>
                <a:gd name="connsiteX6" fmla="*/ 279797 w 291512"/>
                <a:gd name="connsiteY6" fmla="*/ 185313 h 190100"/>
                <a:gd name="connsiteX7" fmla="*/ 283198 w 291512"/>
                <a:gd name="connsiteY7" fmla="*/ 182542 h 190100"/>
                <a:gd name="connsiteX8" fmla="*/ 286095 w 291512"/>
                <a:gd name="connsiteY8" fmla="*/ 179266 h 190100"/>
                <a:gd name="connsiteX9" fmla="*/ 288489 w 291512"/>
                <a:gd name="connsiteY9" fmla="*/ 175613 h 190100"/>
                <a:gd name="connsiteX10" fmla="*/ 290127 w 291512"/>
                <a:gd name="connsiteY10" fmla="*/ 171582 h 190100"/>
                <a:gd name="connsiteX11" fmla="*/ 291135 w 291512"/>
                <a:gd name="connsiteY11" fmla="*/ 167298 h 190100"/>
                <a:gd name="connsiteX12" fmla="*/ 291513 w 291512"/>
                <a:gd name="connsiteY12" fmla="*/ 162889 h 190100"/>
                <a:gd name="connsiteX13" fmla="*/ 291513 w 291512"/>
                <a:gd name="connsiteY13" fmla="*/ 162889 h 190100"/>
                <a:gd name="connsiteX14" fmla="*/ 291513 w 291512"/>
                <a:gd name="connsiteY14" fmla="*/ 27211 h 190100"/>
                <a:gd name="connsiteX15" fmla="*/ 291513 w 291512"/>
                <a:gd name="connsiteY15" fmla="*/ 27211 h 190100"/>
                <a:gd name="connsiteX16" fmla="*/ 291135 w 291512"/>
                <a:gd name="connsiteY16" fmla="*/ 22802 h 190100"/>
                <a:gd name="connsiteX17" fmla="*/ 290127 w 291512"/>
                <a:gd name="connsiteY17" fmla="*/ 18519 h 190100"/>
                <a:gd name="connsiteX18" fmla="*/ 288489 w 291512"/>
                <a:gd name="connsiteY18" fmla="*/ 14488 h 190100"/>
                <a:gd name="connsiteX19" fmla="*/ 286095 w 291512"/>
                <a:gd name="connsiteY19" fmla="*/ 10834 h 190100"/>
                <a:gd name="connsiteX20" fmla="*/ 283198 w 291512"/>
                <a:gd name="connsiteY20" fmla="*/ 7559 h 190100"/>
                <a:gd name="connsiteX21" fmla="*/ 279797 w 291512"/>
                <a:gd name="connsiteY21" fmla="*/ 4787 h 190100"/>
                <a:gd name="connsiteX22" fmla="*/ 276017 w 291512"/>
                <a:gd name="connsiteY22" fmla="*/ 2520 h 190100"/>
                <a:gd name="connsiteX23" fmla="*/ 271860 w 291512"/>
                <a:gd name="connsiteY23" fmla="*/ 1008 h 190100"/>
                <a:gd name="connsiteX24" fmla="*/ 267577 w 291512"/>
                <a:gd name="connsiteY24" fmla="*/ 126 h 190100"/>
                <a:gd name="connsiteX25" fmla="*/ 264301 w 291512"/>
                <a:gd name="connsiteY25" fmla="*/ 0 h 190100"/>
                <a:gd name="connsiteX26" fmla="*/ 27211 w 291512"/>
                <a:gd name="connsiteY26" fmla="*/ 0 h 190100"/>
                <a:gd name="connsiteX27" fmla="*/ 30487 w 291512"/>
                <a:gd name="connsiteY27" fmla="*/ 126 h 190100"/>
                <a:gd name="connsiteX28" fmla="*/ 26077 w 291512"/>
                <a:gd name="connsiteY28" fmla="*/ 0 h 190100"/>
                <a:gd name="connsiteX29" fmla="*/ 21794 w 291512"/>
                <a:gd name="connsiteY29" fmla="*/ 504 h 190100"/>
                <a:gd name="connsiteX30" fmla="*/ 17637 w 291512"/>
                <a:gd name="connsiteY30" fmla="*/ 1764 h 190100"/>
                <a:gd name="connsiteX31" fmla="*/ 13606 w 291512"/>
                <a:gd name="connsiteY31" fmla="*/ 3527 h 190100"/>
                <a:gd name="connsiteX32" fmla="*/ 10078 w 291512"/>
                <a:gd name="connsiteY32" fmla="*/ 6047 h 190100"/>
                <a:gd name="connsiteX33" fmla="*/ 6929 w 291512"/>
                <a:gd name="connsiteY33" fmla="*/ 9070 h 190100"/>
                <a:gd name="connsiteX34" fmla="*/ 4283 w 291512"/>
                <a:gd name="connsiteY34" fmla="*/ 12598 h 190100"/>
                <a:gd name="connsiteX35" fmla="*/ 2142 w 291512"/>
                <a:gd name="connsiteY35" fmla="*/ 16503 h 190100"/>
                <a:gd name="connsiteX36" fmla="*/ 756 w 291512"/>
                <a:gd name="connsiteY36" fmla="*/ 20660 h 190100"/>
                <a:gd name="connsiteX37" fmla="*/ 126 w 291512"/>
                <a:gd name="connsiteY37" fmla="*/ 24944 h 190100"/>
                <a:gd name="connsiteX38" fmla="*/ 0 w 291512"/>
                <a:gd name="connsiteY38" fmla="*/ 27211 h 190100"/>
                <a:gd name="connsiteX39" fmla="*/ 0 w 291512"/>
                <a:gd name="connsiteY39" fmla="*/ 162889 h 190100"/>
                <a:gd name="connsiteX40" fmla="*/ 126 w 291512"/>
                <a:gd name="connsiteY40" fmla="*/ 160748 h 190100"/>
                <a:gd name="connsiteX41" fmla="*/ 126 w 291512"/>
                <a:gd name="connsiteY41" fmla="*/ 165157 h 190100"/>
                <a:gd name="connsiteX42" fmla="*/ 756 w 291512"/>
                <a:gd name="connsiteY42" fmla="*/ 169440 h 190100"/>
                <a:gd name="connsiteX43" fmla="*/ 2142 w 291512"/>
                <a:gd name="connsiteY43" fmla="*/ 173597 h 190100"/>
                <a:gd name="connsiteX44" fmla="*/ 4283 w 291512"/>
                <a:gd name="connsiteY44" fmla="*/ 177503 h 190100"/>
                <a:gd name="connsiteX45" fmla="*/ 6929 w 291512"/>
                <a:gd name="connsiteY45" fmla="*/ 181030 h 190100"/>
                <a:gd name="connsiteX46" fmla="*/ 10078 w 291512"/>
                <a:gd name="connsiteY46" fmla="*/ 184053 h 190100"/>
                <a:gd name="connsiteX47" fmla="*/ 13606 w 291512"/>
                <a:gd name="connsiteY47" fmla="*/ 186447 h 190100"/>
                <a:gd name="connsiteX48" fmla="*/ 17637 w 291512"/>
                <a:gd name="connsiteY48" fmla="*/ 188337 h 190100"/>
                <a:gd name="connsiteX49" fmla="*/ 21794 w 291512"/>
                <a:gd name="connsiteY49" fmla="*/ 189597 h 190100"/>
                <a:gd name="connsiteX50" fmla="*/ 26077 w 291512"/>
                <a:gd name="connsiteY50" fmla="*/ 190100 h 19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91512" h="190100">
                  <a:moveTo>
                    <a:pt x="27211" y="190100"/>
                  </a:moveTo>
                  <a:lnTo>
                    <a:pt x="264301" y="190100"/>
                  </a:lnTo>
                  <a:lnTo>
                    <a:pt x="263294" y="190100"/>
                  </a:lnTo>
                  <a:lnTo>
                    <a:pt x="267577" y="189974"/>
                  </a:lnTo>
                  <a:lnTo>
                    <a:pt x="271860" y="189093"/>
                  </a:lnTo>
                  <a:lnTo>
                    <a:pt x="276017" y="187581"/>
                  </a:lnTo>
                  <a:lnTo>
                    <a:pt x="279797" y="185313"/>
                  </a:lnTo>
                  <a:lnTo>
                    <a:pt x="283198" y="182542"/>
                  </a:lnTo>
                  <a:lnTo>
                    <a:pt x="286095" y="179266"/>
                  </a:lnTo>
                  <a:lnTo>
                    <a:pt x="288489" y="175613"/>
                  </a:lnTo>
                  <a:lnTo>
                    <a:pt x="290127" y="171582"/>
                  </a:lnTo>
                  <a:lnTo>
                    <a:pt x="291135" y="167298"/>
                  </a:lnTo>
                  <a:lnTo>
                    <a:pt x="291513" y="162889"/>
                  </a:lnTo>
                  <a:lnTo>
                    <a:pt x="291513" y="162889"/>
                  </a:lnTo>
                  <a:lnTo>
                    <a:pt x="291513" y="27211"/>
                  </a:lnTo>
                  <a:lnTo>
                    <a:pt x="291513" y="27211"/>
                  </a:lnTo>
                  <a:lnTo>
                    <a:pt x="291135" y="22802"/>
                  </a:lnTo>
                  <a:lnTo>
                    <a:pt x="290127" y="18519"/>
                  </a:lnTo>
                  <a:lnTo>
                    <a:pt x="288489" y="14488"/>
                  </a:lnTo>
                  <a:lnTo>
                    <a:pt x="286095" y="10834"/>
                  </a:lnTo>
                  <a:lnTo>
                    <a:pt x="283198" y="7559"/>
                  </a:lnTo>
                  <a:lnTo>
                    <a:pt x="279797" y="4787"/>
                  </a:lnTo>
                  <a:lnTo>
                    <a:pt x="276017" y="2520"/>
                  </a:lnTo>
                  <a:lnTo>
                    <a:pt x="271860" y="1008"/>
                  </a:lnTo>
                  <a:lnTo>
                    <a:pt x="267577" y="126"/>
                  </a:lnTo>
                  <a:lnTo>
                    <a:pt x="264301" y="0"/>
                  </a:lnTo>
                  <a:lnTo>
                    <a:pt x="27211" y="0"/>
                  </a:lnTo>
                  <a:lnTo>
                    <a:pt x="30487" y="126"/>
                  </a:lnTo>
                  <a:lnTo>
                    <a:pt x="26077" y="0"/>
                  </a:lnTo>
                  <a:lnTo>
                    <a:pt x="21794" y="504"/>
                  </a:lnTo>
                  <a:lnTo>
                    <a:pt x="17637" y="1764"/>
                  </a:lnTo>
                  <a:lnTo>
                    <a:pt x="13606" y="3527"/>
                  </a:lnTo>
                  <a:lnTo>
                    <a:pt x="10078" y="6047"/>
                  </a:lnTo>
                  <a:lnTo>
                    <a:pt x="6929" y="9070"/>
                  </a:lnTo>
                  <a:lnTo>
                    <a:pt x="4283" y="12598"/>
                  </a:lnTo>
                  <a:lnTo>
                    <a:pt x="2142" y="16503"/>
                  </a:lnTo>
                  <a:lnTo>
                    <a:pt x="756" y="20660"/>
                  </a:lnTo>
                  <a:lnTo>
                    <a:pt x="126" y="24944"/>
                  </a:lnTo>
                  <a:lnTo>
                    <a:pt x="0" y="27211"/>
                  </a:lnTo>
                  <a:lnTo>
                    <a:pt x="0" y="162889"/>
                  </a:lnTo>
                  <a:lnTo>
                    <a:pt x="126" y="160748"/>
                  </a:lnTo>
                  <a:lnTo>
                    <a:pt x="126" y="165157"/>
                  </a:lnTo>
                  <a:lnTo>
                    <a:pt x="756" y="169440"/>
                  </a:lnTo>
                  <a:lnTo>
                    <a:pt x="2142" y="173597"/>
                  </a:lnTo>
                  <a:lnTo>
                    <a:pt x="4283" y="177503"/>
                  </a:lnTo>
                  <a:lnTo>
                    <a:pt x="6929" y="181030"/>
                  </a:lnTo>
                  <a:lnTo>
                    <a:pt x="10078" y="184053"/>
                  </a:lnTo>
                  <a:lnTo>
                    <a:pt x="13606" y="186447"/>
                  </a:lnTo>
                  <a:lnTo>
                    <a:pt x="17637" y="188337"/>
                  </a:lnTo>
                  <a:lnTo>
                    <a:pt x="21794" y="189597"/>
                  </a:lnTo>
                  <a:lnTo>
                    <a:pt x="26077" y="190100"/>
                  </a:lnTo>
                  <a:close/>
                </a:path>
              </a:pathLst>
            </a:custGeom>
            <a:solidFill>
              <a:srgbClr val="F8766D"/>
            </a:solidFill>
            <a:ln w="6670"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47" name="Tekstiruutu 46">
              <a:extLst>
                <a:ext uri="{FF2B5EF4-FFF2-40B4-BE49-F238E27FC236}">
                  <a16:creationId xmlns:a16="http://schemas.microsoft.com/office/drawing/2014/main" id="{B863A268-45D0-206F-E3C2-005AC1F2FA4E}"/>
                </a:ext>
              </a:extLst>
            </p:cNvPr>
            <p:cNvSpPr txBox="1"/>
            <p:nvPr/>
          </p:nvSpPr>
          <p:spPr>
            <a:xfrm>
              <a:off x="1456088" y="4031917"/>
              <a:ext cx="367408"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-17</a:t>
              </a:r>
            </a:p>
          </p:txBody>
        </p:sp>
        <p:sp>
          <p:nvSpPr>
            <p:cNvPr id="48" name="Vapaamuotoinen: Muoto 47">
              <a:extLst>
                <a:ext uri="{FF2B5EF4-FFF2-40B4-BE49-F238E27FC236}">
                  <a16:creationId xmlns:a16="http://schemas.microsoft.com/office/drawing/2014/main" id="{724367ED-0F91-F2BA-1663-DD008449A7E7}"/>
                </a:ext>
              </a:extLst>
            </p:cNvPr>
            <p:cNvSpPr/>
            <p:nvPr/>
          </p:nvSpPr>
          <p:spPr>
            <a:xfrm>
              <a:off x="1634452" y="3778062"/>
              <a:ext cx="167928" cy="190100"/>
            </a:xfrm>
            <a:custGeom>
              <a:avLst/>
              <a:gdLst>
                <a:gd name="connsiteX0" fmla="*/ 27211 w 167928"/>
                <a:gd name="connsiteY0" fmla="*/ 190100 h 190100"/>
                <a:gd name="connsiteX1" fmla="*/ 140717 w 167928"/>
                <a:gd name="connsiteY1" fmla="*/ 190100 h 190100"/>
                <a:gd name="connsiteX2" fmla="*/ 139709 w 167928"/>
                <a:gd name="connsiteY2" fmla="*/ 190100 h 190100"/>
                <a:gd name="connsiteX3" fmla="*/ 143993 w 167928"/>
                <a:gd name="connsiteY3" fmla="*/ 189974 h 190100"/>
                <a:gd name="connsiteX4" fmla="*/ 148402 w 167928"/>
                <a:gd name="connsiteY4" fmla="*/ 189093 h 190100"/>
                <a:gd name="connsiteX5" fmla="*/ 152433 w 167928"/>
                <a:gd name="connsiteY5" fmla="*/ 187581 h 190100"/>
                <a:gd name="connsiteX6" fmla="*/ 156212 w 167928"/>
                <a:gd name="connsiteY6" fmla="*/ 185313 h 190100"/>
                <a:gd name="connsiteX7" fmla="*/ 159614 w 167928"/>
                <a:gd name="connsiteY7" fmla="*/ 182542 h 190100"/>
                <a:gd name="connsiteX8" fmla="*/ 162511 w 167928"/>
                <a:gd name="connsiteY8" fmla="*/ 179266 h 190100"/>
                <a:gd name="connsiteX9" fmla="*/ 164905 w 167928"/>
                <a:gd name="connsiteY9" fmla="*/ 175613 h 190100"/>
                <a:gd name="connsiteX10" fmla="*/ 166543 w 167928"/>
                <a:gd name="connsiteY10" fmla="*/ 171582 h 190100"/>
                <a:gd name="connsiteX11" fmla="*/ 167676 w 167928"/>
                <a:gd name="connsiteY11" fmla="*/ 167298 h 190100"/>
                <a:gd name="connsiteX12" fmla="*/ 167928 w 167928"/>
                <a:gd name="connsiteY12" fmla="*/ 162889 h 190100"/>
                <a:gd name="connsiteX13" fmla="*/ 167928 w 167928"/>
                <a:gd name="connsiteY13" fmla="*/ 162889 h 190100"/>
                <a:gd name="connsiteX14" fmla="*/ 167928 w 167928"/>
                <a:gd name="connsiteY14" fmla="*/ 27211 h 190100"/>
                <a:gd name="connsiteX15" fmla="*/ 167928 w 167928"/>
                <a:gd name="connsiteY15" fmla="*/ 27211 h 190100"/>
                <a:gd name="connsiteX16" fmla="*/ 167676 w 167928"/>
                <a:gd name="connsiteY16" fmla="*/ 22802 h 190100"/>
                <a:gd name="connsiteX17" fmla="*/ 166543 w 167928"/>
                <a:gd name="connsiteY17" fmla="*/ 18519 h 190100"/>
                <a:gd name="connsiteX18" fmla="*/ 164905 w 167928"/>
                <a:gd name="connsiteY18" fmla="*/ 14487 h 190100"/>
                <a:gd name="connsiteX19" fmla="*/ 162511 w 167928"/>
                <a:gd name="connsiteY19" fmla="*/ 10834 h 190100"/>
                <a:gd name="connsiteX20" fmla="*/ 159614 w 167928"/>
                <a:gd name="connsiteY20" fmla="*/ 7559 h 190100"/>
                <a:gd name="connsiteX21" fmla="*/ 156212 w 167928"/>
                <a:gd name="connsiteY21" fmla="*/ 4787 h 190100"/>
                <a:gd name="connsiteX22" fmla="*/ 152433 w 167928"/>
                <a:gd name="connsiteY22" fmla="*/ 2520 h 190100"/>
                <a:gd name="connsiteX23" fmla="*/ 148402 w 167928"/>
                <a:gd name="connsiteY23" fmla="*/ 1008 h 190100"/>
                <a:gd name="connsiteX24" fmla="*/ 143993 w 167928"/>
                <a:gd name="connsiteY24" fmla="*/ 126 h 190100"/>
                <a:gd name="connsiteX25" fmla="*/ 140717 w 167928"/>
                <a:gd name="connsiteY25" fmla="*/ 0 h 190100"/>
                <a:gd name="connsiteX26" fmla="*/ 27211 w 167928"/>
                <a:gd name="connsiteY26" fmla="*/ 0 h 190100"/>
                <a:gd name="connsiteX27" fmla="*/ 30487 w 167928"/>
                <a:gd name="connsiteY27" fmla="*/ 126 h 190100"/>
                <a:gd name="connsiteX28" fmla="*/ 26077 w 167928"/>
                <a:gd name="connsiteY28" fmla="*/ 0 h 190100"/>
                <a:gd name="connsiteX29" fmla="*/ 21794 w 167928"/>
                <a:gd name="connsiteY29" fmla="*/ 504 h 190100"/>
                <a:gd name="connsiteX30" fmla="*/ 17511 w 167928"/>
                <a:gd name="connsiteY30" fmla="*/ 1764 h 190100"/>
                <a:gd name="connsiteX31" fmla="*/ 13606 w 167928"/>
                <a:gd name="connsiteY31" fmla="*/ 3527 h 190100"/>
                <a:gd name="connsiteX32" fmla="*/ 9952 w 167928"/>
                <a:gd name="connsiteY32" fmla="*/ 6047 h 190100"/>
                <a:gd name="connsiteX33" fmla="*/ 6803 w 167928"/>
                <a:gd name="connsiteY33" fmla="*/ 9070 h 190100"/>
                <a:gd name="connsiteX34" fmla="*/ 4157 w 167928"/>
                <a:gd name="connsiteY34" fmla="*/ 12598 h 190100"/>
                <a:gd name="connsiteX35" fmla="*/ 2142 w 167928"/>
                <a:gd name="connsiteY35" fmla="*/ 16503 h 190100"/>
                <a:gd name="connsiteX36" fmla="*/ 756 w 167928"/>
                <a:gd name="connsiteY36" fmla="*/ 20660 h 190100"/>
                <a:gd name="connsiteX37" fmla="*/ 126 w 167928"/>
                <a:gd name="connsiteY37" fmla="*/ 24944 h 190100"/>
                <a:gd name="connsiteX38" fmla="*/ 0 w 167928"/>
                <a:gd name="connsiteY38" fmla="*/ 27211 h 190100"/>
                <a:gd name="connsiteX39" fmla="*/ 0 w 167928"/>
                <a:gd name="connsiteY39" fmla="*/ 162889 h 190100"/>
                <a:gd name="connsiteX40" fmla="*/ 126 w 167928"/>
                <a:gd name="connsiteY40" fmla="*/ 160748 h 190100"/>
                <a:gd name="connsiteX41" fmla="*/ 126 w 167928"/>
                <a:gd name="connsiteY41" fmla="*/ 165157 h 190100"/>
                <a:gd name="connsiteX42" fmla="*/ 756 w 167928"/>
                <a:gd name="connsiteY42" fmla="*/ 169440 h 190100"/>
                <a:gd name="connsiteX43" fmla="*/ 2142 w 167928"/>
                <a:gd name="connsiteY43" fmla="*/ 173597 h 190100"/>
                <a:gd name="connsiteX44" fmla="*/ 4157 w 167928"/>
                <a:gd name="connsiteY44" fmla="*/ 177503 h 190100"/>
                <a:gd name="connsiteX45" fmla="*/ 6803 w 167928"/>
                <a:gd name="connsiteY45" fmla="*/ 181030 h 190100"/>
                <a:gd name="connsiteX46" fmla="*/ 9952 w 167928"/>
                <a:gd name="connsiteY46" fmla="*/ 184053 h 190100"/>
                <a:gd name="connsiteX47" fmla="*/ 13606 w 167928"/>
                <a:gd name="connsiteY47" fmla="*/ 186447 h 190100"/>
                <a:gd name="connsiteX48" fmla="*/ 17511 w 167928"/>
                <a:gd name="connsiteY48" fmla="*/ 188337 h 190100"/>
                <a:gd name="connsiteX49" fmla="*/ 21794 w 167928"/>
                <a:gd name="connsiteY49" fmla="*/ 189597 h 190100"/>
                <a:gd name="connsiteX50" fmla="*/ 26077 w 167928"/>
                <a:gd name="connsiteY50" fmla="*/ 190100 h 19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7928" h="190100">
                  <a:moveTo>
                    <a:pt x="27211" y="190100"/>
                  </a:moveTo>
                  <a:lnTo>
                    <a:pt x="140717" y="190100"/>
                  </a:lnTo>
                  <a:lnTo>
                    <a:pt x="139709" y="190100"/>
                  </a:lnTo>
                  <a:lnTo>
                    <a:pt x="143993" y="189974"/>
                  </a:lnTo>
                  <a:lnTo>
                    <a:pt x="148402" y="189093"/>
                  </a:lnTo>
                  <a:lnTo>
                    <a:pt x="152433" y="187581"/>
                  </a:lnTo>
                  <a:lnTo>
                    <a:pt x="156212" y="185313"/>
                  </a:lnTo>
                  <a:lnTo>
                    <a:pt x="159614" y="182542"/>
                  </a:lnTo>
                  <a:lnTo>
                    <a:pt x="162511" y="179266"/>
                  </a:lnTo>
                  <a:lnTo>
                    <a:pt x="164905" y="175613"/>
                  </a:lnTo>
                  <a:lnTo>
                    <a:pt x="166543" y="171582"/>
                  </a:lnTo>
                  <a:lnTo>
                    <a:pt x="167676" y="167298"/>
                  </a:lnTo>
                  <a:lnTo>
                    <a:pt x="167928" y="162889"/>
                  </a:lnTo>
                  <a:lnTo>
                    <a:pt x="167928" y="162889"/>
                  </a:lnTo>
                  <a:lnTo>
                    <a:pt x="167928" y="27211"/>
                  </a:lnTo>
                  <a:lnTo>
                    <a:pt x="167928" y="27211"/>
                  </a:lnTo>
                  <a:lnTo>
                    <a:pt x="167676" y="22802"/>
                  </a:lnTo>
                  <a:lnTo>
                    <a:pt x="166543" y="18519"/>
                  </a:lnTo>
                  <a:lnTo>
                    <a:pt x="164905" y="14487"/>
                  </a:lnTo>
                  <a:lnTo>
                    <a:pt x="162511" y="10834"/>
                  </a:lnTo>
                  <a:lnTo>
                    <a:pt x="159614" y="7559"/>
                  </a:lnTo>
                  <a:lnTo>
                    <a:pt x="156212" y="4787"/>
                  </a:lnTo>
                  <a:lnTo>
                    <a:pt x="152433" y="2520"/>
                  </a:lnTo>
                  <a:lnTo>
                    <a:pt x="148402" y="1008"/>
                  </a:lnTo>
                  <a:lnTo>
                    <a:pt x="143993" y="126"/>
                  </a:lnTo>
                  <a:lnTo>
                    <a:pt x="140717" y="0"/>
                  </a:lnTo>
                  <a:lnTo>
                    <a:pt x="27211" y="0"/>
                  </a:lnTo>
                  <a:lnTo>
                    <a:pt x="30487" y="126"/>
                  </a:lnTo>
                  <a:lnTo>
                    <a:pt x="26077" y="0"/>
                  </a:lnTo>
                  <a:lnTo>
                    <a:pt x="21794" y="504"/>
                  </a:lnTo>
                  <a:lnTo>
                    <a:pt x="17511" y="1764"/>
                  </a:lnTo>
                  <a:lnTo>
                    <a:pt x="13606" y="3527"/>
                  </a:lnTo>
                  <a:lnTo>
                    <a:pt x="9952" y="6047"/>
                  </a:lnTo>
                  <a:lnTo>
                    <a:pt x="6803" y="9070"/>
                  </a:lnTo>
                  <a:lnTo>
                    <a:pt x="4157" y="12598"/>
                  </a:lnTo>
                  <a:lnTo>
                    <a:pt x="2142" y="16503"/>
                  </a:lnTo>
                  <a:lnTo>
                    <a:pt x="756" y="20660"/>
                  </a:lnTo>
                  <a:lnTo>
                    <a:pt x="126" y="24944"/>
                  </a:lnTo>
                  <a:lnTo>
                    <a:pt x="0" y="27211"/>
                  </a:lnTo>
                  <a:lnTo>
                    <a:pt x="0" y="162889"/>
                  </a:lnTo>
                  <a:lnTo>
                    <a:pt x="126" y="160748"/>
                  </a:lnTo>
                  <a:lnTo>
                    <a:pt x="126" y="165157"/>
                  </a:lnTo>
                  <a:lnTo>
                    <a:pt x="756" y="169440"/>
                  </a:lnTo>
                  <a:lnTo>
                    <a:pt x="2142" y="173597"/>
                  </a:lnTo>
                  <a:lnTo>
                    <a:pt x="4157" y="177503"/>
                  </a:lnTo>
                  <a:lnTo>
                    <a:pt x="6803" y="181030"/>
                  </a:lnTo>
                  <a:lnTo>
                    <a:pt x="9952" y="184053"/>
                  </a:lnTo>
                  <a:lnTo>
                    <a:pt x="13606" y="186447"/>
                  </a:lnTo>
                  <a:lnTo>
                    <a:pt x="17511" y="188337"/>
                  </a:lnTo>
                  <a:lnTo>
                    <a:pt x="21794" y="189597"/>
                  </a:lnTo>
                  <a:lnTo>
                    <a:pt x="26077" y="190100"/>
                  </a:lnTo>
                  <a:close/>
                </a:path>
              </a:pathLst>
            </a:custGeom>
            <a:solidFill>
              <a:srgbClr val="7CAE00"/>
            </a:solidFill>
            <a:ln w="6670"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49" name="Tekstiruutu 48">
              <a:extLst>
                <a:ext uri="{FF2B5EF4-FFF2-40B4-BE49-F238E27FC236}">
                  <a16:creationId xmlns:a16="http://schemas.microsoft.com/office/drawing/2014/main" id="{503504A7-C48C-454F-F80A-FFE81DF44828}"/>
                </a:ext>
              </a:extLst>
            </p:cNvPr>
            <p:cNvSpPr txBox="1"/>
            <p:nvPr/>
          </p:nvSpPr>
          <p:spPr>
            <a:xfrm>
              <a:off x="1589246" y="3751112"/>
              <a:ext cx="264816"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0</a:t>
              </a:r>
            </a:p>
          </p:txBody>
        </p:sp>
        <p:sp>
          <p:nvSpPr>
            <p:cNvPr id="50" name="Vapaamuotoinen: Muoto 49">
              <a:extLst>
                <a:ext uri="{FF2B5EF4-FFF2-40B4-BE49-F238E27FC236}">
                  <a16:creationId xmlns:a16="http://schemas.microsoft.com/office/drawing/2014/main" id="{44D7B827-F7C5-EA6C-5F45-CFB5D2779B92}"/>
                </a:ext>
              </a:extLst>
            </p:cNvPr>
            <p:cNvSpPr/>
            <p:nvPr/>
          </p:nvSpPr>
          <p:spPr>
            <a:xfrm>
              <a:off x="2855429" y="3596402"/>
              <a:ext cx="245278" cy="190226"/>
            </a:xfrm>
            <a:custGeom>
              <a:avLst/>
              <a:gdLst>
                <a:gd name="connsiteX0" fmla="*/ 27211 w 245278"/>
                <a:gd name="connsiteY0" fmla="*/ 190226 h 190226"/>
                <a:gd name="connsiteX1" fmla="*/ 218067 w 245278"/>
                <a:gd name="connsiteY1" fmla="*/ 190226 h 190226"/>
                <a:gd name="connsiteX2" fmla="*/ 216934 w 245278"/>
                <a:gd name="connsiteY2" fmla="*/ 190226 h 190226"/>
                <a:gd name="connsiteX3" fmla="*/ 221343 w 245278"/>
                <a:gd name="connsiteY3" fmla="*/ 190100 h 190226"/>
                <a:gd name="connsiteX4" fmla="*/ 225626 w 245278"/>
                <a:gd name="connsiteY4" fmla="*/ 189218 h 190226"/>
                <a:gd name="connsiteX5" fmla="*/ 229657 w 245278"/>
                <a:gd name="connsiteY5" fmla="*/ 187581 h 190226"/>
                <a:gd name="connsiteX6" fmla="*/ 233563 w 245278"/>
                <a:gd name="connsiteY6" fmla="*/ 185439 h 190226"/>
                <a:gd name="connsiteX7" fmla="*/ 236838 w 245278"/>
                <a:gd name="connsiteY7" fmla="*/ 182668 h 190226"/>
                <a:gd name="connsiteX8" fmla="*/ 239862 w 245278"/>
                <a:gd name="connsiteY8" fmla="*/ 179392 h 190226"/>
                <a:gd name="connsiteX9" fmla="*/ 242129 w 245278"/>
                <a:gd name="connsiteY9" fmla="*/ 175613 h 190226"/>
                <a:gd name="connsiteX10" fmla="*/ 243893 w 245278"/>
                <a:gd name="connsiteY10" fmla="*/ 171708 h 190226"/>
                <a:gd name="connsiteX11" fmla="*/ 244901 w 245278"/>
                <a:gd name="connsiteY11" fmla="*/ 167424 h 190226"/>
                <a:gd name="connsiteX12" fmla="*/ 245279 w 245278"/>
                <a:gd name="connsiteY12" fmla="*/ 163015 h 190226"/>
                <a:gd name="connsiteX13" fmla="*/ 245279 w 245278"/>
                <a:gd name="connsiteY13" fmla="*/ 163015 h 190226"/>
                <a:gd name="connsiteX14" fmla="*/ 245279 w 245278"/>
                <a:gd name="connsiteY14" fmla="*/ 27211 h 190226"/>
                <a:gd name="connsiteX15" fmla="*/ 245279 w 245278"/>
                <a:gd name="connsiteY15" fmla="*/ 27211 h 190226"/>
                <a:gd name="connsiteX16" fmla="*/ 244901 w 245278"/>
                <a:gd name="connsiteY16" fmla="*/ 22928 h 190226"/>
                <a:gd name="connsiteX17" fmla="*/ 243893 w 245278"/>
                <a:gd name="connsiteY17" fmla="*/ 18645 h 190226"/>
                <a:gd name="connsiteX18" fmla="*/ 242129 w 245278"/>
                <a:gd name="connsiteY18" fmla="*/ 14613 h 190226"/>
                <a:gd name="connsiteX19" fmla="*/ 239862 w 245278"/>
                <a:gd name="connsiteY19" fmla="*/ 10960 h 190226"/>
                <a:gd name="connsiteX20" fmla="*/ 236838 w 245278"/>
                <a:gd name="connsiteY20" fmla="*/ 7559 h 190226"/>
                <a:gd name="connsiteX21" fmla="*/ 233563 w 245278"/>
                <a:gd name="connsiteY21" fmla="*/ 4913 h 190226"/>
                <a:gd name="connsiteX22" fmla="*/ 229657 w 245278"/>
                <a:gd name="connsiteY22" fmla="*/ 2645 h 190226"/>
                <a:gd name="connsiteX23" fmla="*/ 225626 w 245278"/>
                <a:gd name="connsiteY23" fmla="*/ 1134 h 190226"/>
                <a:gd name="connsiteX24" fmla="*/ 221343 w 245278"/>
                <a:gd name="connsiteY24" fmla="*/ 252 h 190226"/>
                <a:gd name="connsiteX25" fmla="*/ 218067 w 245278"/>
                <a:gd name="connsiteY25" fmla="*/ 0 h 190226"/>
                <a:gd name="connsiteX26" fmla="*/ 27211 w 245278"/>
                <a:gd name="connsiteY26" fmla="*/ 0 h 190226"/>
                <a:gd name="connsiteX27" fmla="*/ 30487 w 245278"/>
                <a:gd name="connsiteY27" fmla="*/ 252 h 190226"/>
                <a:gd name="connsiteX28" fmla="*/ 26077 w 245278"/>
                <a:gd name="connsiteY28" fmla="*/ 0 h 190226"/>
                <a:gd name="connsiteX29" fmla="*/ 21794 w 245278"/>
                <a:gd name="connsiteY29" fmla="*/ 630 h 190226"/>
                <a:gd name="connsiteX30" fmla="*/ 17511 w 245278"/>
                <a:gd name="connsiteY30" fmla="*/ 1764 h 190226"/>
                <a:gd name="connsiteX31" fmla="*/ 13605 w 245278"/>
                <a:gd name="connsiteY31" fmla="*/ 3653 h 190226"/>
                <a:gd name="connsiteX32" fmla="*/ 9952 w 245278"/>
                <a:gd name="connsiteY32" fmla="*/ 6173 h 190226"/>
                <a:gd name="connsiteX33" fmla="*/ 6803 w 245278"/>
                <a:gd name="connsiteY33" fmla="*/ 9196 h 190226"/>
                <a:gd name="connsiteX34" fmla="*/ 4157 w 245278"/>
                <a:gd name="connsiteY34" fmla="*/ 12724 h 190226"/>
                <a:gd name="connsiteX35" fmla="*/ 2142 w 245278"/>
                <a:gd name="connsiteY35" fmla="*/ 16629 h 190226"/>
                <a:gd name="connsiteX36" fmla="*/ 756 w 245278"/>
                <a:gd name="connsiteY36" fmla="*/ 20786 h 190226"/>
                <a:gd name="connsiteX37" fmla="*/ 126 w 245278"/>
                <a:gd name="connsiteY37" fmla="*/ 25069 h 190226"/>
                <a:gd name="connsiteX38" fmla="*/ 0 w 245278"/>
                <a:gd name="connsiteY38" fmla="*/ 27211 h 190226"/>
                <a:gd name="connsiteX39" fmla="*/ 0 w 245278"/>
                <a:gd name="connsiteY39" fmla="*/ 163015 h 190226"/>
                <a:gd name="connsiteX40" fmla="*/ 126 w 245278"/>
                <a:gd name="connsiteY40" fmla="*/ 160873 h 190226"/>
                <a:gd name="connsiteX41" fmla="*/ 126 w 245278"/>
                <a:gd name="connsiteY41" fmla="*/ 165157 h 190226"/>
                <a:gd name="connsiteX42" fmla="*/ 756 w 245278"/>
                <a:gd name="connsiteY42" fmla="*/ 169566 h 190226"/>
                <a:gd name="connsiteX43" fmla="*/ 2142 w 245278"/>
                <a:gd name="connsiteY43" fmla="*/ 173723 h 190226"/>
                <a:gd name="connsiteX44" fmla="*/ 4157 w 245278"/>
                <a:gd name="connsiteY44" fmla="*/ 177629 h 190226"/>
                <a:gd name="connsiteX45" fmla="*/ 6803 w 245278"/>
                <a:gd name="connsiteY45" fmla="*/ 181030 h 190226"/>
                <a:gd name="connsiteX46" fmla="*/ 9952 w 245278"/>
                <a:gd name="connsiteY46" fmla="*/ 184053 h 190226"/>
                <a:gd name="connsiteX47" fmla="*/ 13605 w 245278"/>
                <a:gd name="connsiteY47" fmla="*/ 186573 h 190226"/>
                <a:gd name="connsiteX48" fmla="*/ 17511 w 245278"/>
                <a:gd name="connsiteY48" fmla="*/ 188463 h 190226"/>
                <a:gd name="connsiteX49" fmla="*/ 21794 w 245278"/>
                <a:gd name="connsiteY49" fmla="*/ 189722 h 190226"/>
                <a:gd name="connsiteX50" fmla="*/ 26077 w 245278"/>
                <a:gd name="connsiteY50" fmla="*/ 190226 h 19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5278" h="190226">
                  <a:moveTo>
                    <a:pt x="27211" y="190226"/>
                  </a:moveTo>
                  <a:lnTo>
                    <a:pt x="218067" y="190226"/>
                  </a:lnTo>
                  <a:lnTo>
                    <a:pt x="216934" y="190226"/>
                  </a:lnTo>
                  <a:lnTo>
                    <a:pt x="221343" y="190100"/>
                  </a:lnTo>
                  <a:lnTo>
                    <a:pt x="225626" y="189218"/>
                  </a:lnTo>
                  <a:lnTo>
                    <a:pt x="229657" y="187581"/>
                  </a:lnTo>
                  <a:lnTo>
                    <a:pt x="233563" y="185439"/>
                  </a:lnTo>
                  <a:lnTo>
                    <a:pt x="236838" y="182668"/>
                  </a:lnTo>
                  <a:lnTo>
                    <a:pt x="239862" y="179392"/>
                  </a:lnTo>
                  <a:lnTo>
                    <a:pt x="242129" y="175613"/>
                  </a:lnTo>
                  <a:lnTo>
                    <a:pt x="243893" y="171708"/>
                  </a:lnTo>
                  <a:lnTo>
                    <a:pt x="244901" y="167424"/>
                  </a:lnTo>
                  <a:lnTo>
                    <a:pt x="245279" y="163015"/>
                  </a:lnTo>
                  <a:lnTo>
                    <a:pt x="245279" y="163015"/>
                  </a:lnTo>
                  <a:lnTo>
                    <a:pt x="245279" y="27211"/>
                  </a:lnTo>
                  <a:lnTo>
                    <a:pt x="245279" y="27211"/>
                  </a:lnTo>
                  <a:lnTo>
                    <a:pt x="244901" y="22928"/>
                  </a:lnTo>
                  <a:lnTo>
                    <a:pt x="243893" y="18645"/>
                  </a:lnTo>
                  <a:lnTo>
                    <a:pt x="242129" y="14613"/>
                  </a:lnTo>
                  <a:lnTo>
                    <a:pt x="239862" y="10960"/>
                  </a:lnTo>
                  <a:lnTo>
                    <a:pt x="236838" y="7559"/>
                  </a:lnTo>
                  <a:lnTo>
                    <a:pt x="233563" y="4913"/>
                  </a:lnTo>
                  <a:lnTo>
                    <a:pt x="229657" y="2645"/>
                  </a:lnTo>
                  <a:lnTo>
                    <a:pt x="225626" y="1134"/>
                  </a:lnTo>
                  <a:lnTo>
                    <a:pt x="221343" y="252"/>
                  </a:lnTo>
                  <a:lnTo>
                    <a:pt x="218067" y="0"/>
                  </a:lnTo>
                  <a:lnTo>
                    <a:pt x="27211" y="0"/>
                  </a:lnTo>
                  <a:lnTo>
                    <a:pt x="30487" y="252"/>
                  </a:lnTo>
                  <a:lnTo>
                    <a:pt x="26077" y="0"/>
                  </a:lnTo>
                  <a:lnTo>
                    <a:pt x="21794" y="630"/>
                  </a:lnTo>
                  <a:lnTo>
                    <a:pt x="17511" y="1764"/>
                  </a:lnTo>
                  <a:lnTo>
                    <a:pt x="13605" y="3653"/>
                  </a:lnTo>
                  <a:lnTo>
                    <a:pt x="9952" y="6173"/>
                  </a:lnTo>
                  <a:lnTo>
                    <a:pt x="6803" y="9196"/>
                  </a:lnTo>
                  <a:lnTo>
                    <a:pt x="4157" y="12724"/>
                  </a:lnTo>
                  <a:lnTo>
                    <a:pt x="2142" y="16629"/>
                  </a:lnTo>
                  <a:lnTo>
                    <a:pt x="756" y="20786"/>
                  </a:lnTo>
                  <a:lnTo>
                    <a:pt x="126" y="25069"/>
                  </a:lnTo>
                  <a:lnTo>
                    <a:pt x="0" y="27211"/>
                  </a:lnTo>
                  <a:lnTo>
                    <a:pt x="0" y="163015"/>
                  </a:lnTo>
                  <a:lnTo>
                    <a:pt x="126" y="160873"/>
                  </a:lnTo>
                  <a:lnTo>
                    <a:pt x="126" y="165157"/>
                  </a:lnTo>
                  <a:lnTo>
                    <a:pt x="756" y="169566"/>
                  </a:lnTo>
                  <a:lnTo>
                    <a:pt x="2142" y="173723"/>
                  </a:lnTo>
                  <a:lnTo>
                    <a:pt x="4157" y="177629"/>
                  </a:lnTo>
                  <a:lnTo>
                    <a:pt x="6803" y="181030"/>
                  </a:lnTo>
                  <a:lnTo>
                    <a:pt x="9952" y="184053"/>
                  </a:lnTo>
                  <a:lnTo>
                    <a:pt x="13605" y="186573"/>
                  </a:lnTo>
                  <a:lnTo>
                    <a:pt x="17511" y="188463"/>
                  </a:lnTo>
                  <a:lnTo>
                    <a:pt x="21794" y="189722"/>
                  </a:lnTo>
                  <a:lnTo>
                    <a:pt x="26077" y="190226"/>
                  </a:lnTo>
                  <a:close/>
                </a:path>
              </a:pathLst>
            </a:custGeom>
            <a:solidFill>
              <a:srgbClr val="C77CFF"/>
            </a:solidFill>
            <a:ln w="6670"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51" name="Tekstiruutu 50">
              <a:extLst>
                <a:ext uri="{FF2B5EF4-FFF2-40B4-BE49-F238E27FC236}">
                  <a16:creationId xmlns:a16="http://schemas.microsoft.com/office/drawing/2014/main" id="{D95AAC24-FE30-24DC-1F2F-0513324E4185}"/>
                </a:ext>
              </a:extLst>
            </p:cNvPr>
            <p:cNvSpPr txBox="1"/>
            <p:nvPr/>
          </p:nvSpPr>
          <p:spPr>
            <a:xfrm>
              <a:off x="2810978" y="3569579"/>
              <a:ext cx="348172"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66</a:t>
              </a:r>
            </a:p>
          </p:txBody>
        </p:sp>
        <p:sp>
          <p:nvSpPr>
            <p:cNvPr id="52" name="Vapaamuotoinen: Muoto 51">
              <a:extLst>
                <a:ext uri="{FF2B5EF4-FFF2-40B4-BE49-F238E27FC236}">
                  <a16:creationId xmlns:a16="http://schemas.microsoft.com/office/drawing/2014/main" id="{127F12ED-5A22-A065-5D0B-20D2A56D2B98}"/>
                </a:ext>
              </a:extLst>
            </p:cNvPr>
            <p:cNvSpPr/>
            <p:nvPr/>
          </p:nvSpPr>
          <p:spPr>
            <a:xfrm>
              <a:off x="2485810" y="3843066"/>
              <a:ext cx="245278" cy="190226"/>
            </a:xfrm>
            <a:custGeom>
              <a:avLst/>
              <a:gdLst>
                <a:gd name="connsiteX0" fmla="*/ 27211 w 245278"/>
                <a:gd name="connsiteY0" fmla="*/ 190226 h 190226"/>
                <a:gd name="connsiteX1" fmla="*/ 218068 w 245278"/>
                <a:gd name="connsiteY1" fmla="*/ 190226 h 190226"/>
                <a:gd name="connsiteX2" fmla="*/ 216934 w 245278"/>
                <a:gd name="connsiteY2" fmla="*/ 190101 h 190226"/>
                <a:gd name="connsiteX3" fmla="*/ 221343 w 245278"/>
                <a:gd name="connsiteY3" fmla="*/ 189974 h 190226"/>
                <a:gd name="connsiteX4" fmla="*/ 225626 w 245278"/>
                <a:gd name="connsiteY4" fmla="*/ 189093 h 190226"/>
                <a:gd name="connsiteX5" fmla="*/ 229783 w 245278"/>
                <a:gd name="connsiteY5" fmla="*/ 187581 h 190226"/>
                <a:gd name="connsiteX6" fmla="*/ 233563 w 245278"/>
                <a:gd name="connsiteY6" fmla="*/ 185313 h 190226"/>
                <a:gd name="connsiteX7" fmla="*/ 236964 w 245278"/>
                <a:gd name="connsiteY7" fmla="*/ 182542 h 190226"/>
                <a:gd name="connsiteX8" fmla="*/ 239862 w 245278"/>
                <a:gd name="connsiteY8" fmla="*/ 179266 h 190226"/>
                <a:gd name="connsiteX9" fmla="*/ 242129 w 245278"/>
                <a:gd name="connsiteY9" fmla="*/ 175613 h 190226"/>
                <a:gd name="connsiteX10" fmla="*/ 243893 w 245278"/>
                <a:gd name="connsiteY10" fmla="*/ 171582 h 190226"/>
                <a:gd name="connsiteX11" fmla="*/ 244901 w 245278"/>
                <a:gd name="connsiteY11" fmla="*/ 167299 h 190226"/>
                <a:gd name="connsiteX12" fmla="*/ 245279 w 245278"/>
                <a:gd name="connsiteY12" fmla="*/ 163015 h 190226"/>
                <a:gd name="connsiteX13" fmla="*/ 245279 w 245278"/>
                <a:gd name="connsiteY13" fmla="*/ 163015 h 190226"/>
                <a:gd name="connsiteX14" fmla="*/ 245279 w 245278"/>
                <a:gd name="connsiteY14" fmla="*/ 27211 h 190226"/>
                <a:gd name="connsiteX15" fmla="*/ 245279 w 245278"/>
                <a:gd name="connsiteY15" fmla="*/ 27211 h 190226"/>
                <a:gd name="connsiteX16" fmla="*/ 244901 w 245278"/>
                <a:gd name="connsiteY16" fmla="*/ 22802 h 190226"/>
                <a:gd name="connsiteX17" fmla="*/ 243893 w 245278"/>
                <a:gd name="connsiteY17" fmla="*/ 18519 h 190226"/>
                <a:gd name="connsiteX18" fmla="*/ 242129 w 245278"/>
                <a:gd name="connsiteY18" fmla="*/ 14488 h 190226"/>
                <a:gd name="connsiteX19" fmla="*/ 239862 w 245278"/>
                <a:gd name="connsiteY19" fmla="*/ 10834 h 190226"/>
                <a:gd name="connsiteX20" fmla="*/ 236964 w 245278"/>
                <a:gd name="connsiteY20" fmla="*/ 7559 h 190226"/>
                <a:gd name="connsiteX21" fmla="*/ 233563 w 245278"/>
                <a:gd name="connsiteY21" fmla="*/ 4787 h 190226"/>
                <a:gd name="connsiteX22" fmla="*/ 229783 w 245278"/>
                <a:gd name="connsiteY22" fmla="*/ 2646 h 190226"/>
                <a:gd name="connsiteX23" fmla="*/ 225626 w 245278"/>
                <a:gd name="connsiteY23" fmla="*/ 1008 h 190226"/>
                <a:gd name="connsiteX24" fmla="*/ 221343 w 245278"/>
                <a:gd name="connsiteY24" fmla="*/ 126 h 190226"/>
                <a:gd name="connsiteX25" fmla="*/ 218068 w 245278"/>
                <a:gd name="connsiteY25" fmla="*/ 0 h 190226"/>
                <a:gd name="connsiteX26" fmla="*/ 27211 w 245278"/>
                <a:gd name="connsiteY26" fmla="*/ 0 h 190226"/>
                <a:gd name="connsiteX27" fmla="*/ 30487 w 245278"/>
                <a:gd name="connsiteY27" fmla="*/ 126 h 190226"/>
                <a:gd name="connsiteX28" fmla="*/ 26203 w 245278"/>
                <a:gd name="connsiteY28" fmla="*/ 0 h 190226"/>
                <a:gd name="connsiteX29" fmla="*/ 21794 w 245278"/>
                <a:gd name="connsiteY29" fmla="*/ 504 h 190226"/>
                <a:gd name="connsiteX30" fmla="*/ 17637 w 245278"/>
                <a:gd name="connsiteY30" fmla="*/ 1764 h 190226"/>
                <a:gd name="connsiteX31" fmla="*/ 13606 w 245278"/>
                <a:gd name="connsiteY31" fmla="*/ 3653 h 190226"/>
                <a:gd name="connsiteX32" fmla="*/ 10078 w 245278"/>
                <a:gd name="connsiteY32" fmla="*/ 6047 h 190226"/>
                <a:gd name="connsiteX33" fmla="*/ 6929 w 245278"/>
                <a:gd name="connsiteY33" fmla="*/ 9197 h 190226"/>
                <a:gd name="connsiteX34" fmla="*/ 4283 w 245278"/>
                <a:gd name="connsiteY34" fmla="*/ 12598 h 190226"/>
                <a:gd name="connsiteX35" fmla="*/ 2268 w 245278"/>
                <a:gd name="connsiteY35" fmla="*/ 16503 h 190226"/>
                <a:gd name="connsiteX36" fmla="*/ 882 w 245278"/>
                <a:gd name="connsiteY36" fmla="*/ 20661 h 190226"/>
                <a:gd name="connsiteX37" fmla="*/ 126 w 245278"/>
                <a:gd name="connsiteY37" fmla="*/ 24944 h 190226"/>
                <a:gd name="connsiteX38" fmla="*/ 0 w 245278"/>
                <a:gd name="connsiteY38" fmla="*/ 27211 h 190226"/>
                <a:gd name="connsiteX39" fmla="*/ 0 w 245278"/>
                <a:gd name="connsiteY39" fmla="*/ 163015 h 190226"/>
                <a:gd name="connsiteX40" fmla="*/ 126 w 245278"/>
                <a:gd name="connsiteY40" fmla="*/ 160748 h 190226"/>
                <a:gd name="connsiteX41" fmla="*/ 126 w 245278"/>
                <a:gd name="connsiteY41" fmla="*/ 165157 h 190226"/>
                <a:gd name="connsiteX42" fmla="*/ 882 w 245278"/>
                <a:gd name="connsiteY42" fmla="*/ 169440 h 190226"/>
                <a:gd name="connsiteX43" fmla="*/ 2268 w 245278"/>
                <a:gd name="connsiteY43" fmla="*/ 173598 h 190226"/>
                <a:gd name="connsiteX44" fmla="*/ 4283 w 245278"/>
                <a:gd name="connsiteY44" fmla="*/ 177503 h 190226"/>
                <a:gd name="connsiteX45" fmla="*/ 6929 w 245278"/>
                <a:gd name="connsiteY45" fmla="*/ 181030 h 190226"/>
                <a:gd name="connsiteX46" fmla="*/ 10078 w 245278"/>
                <a:gd name="connsiteY46" fmla="*/ 184053 h 190226"/>
                <a:gd name="connsiteX47" fmla="*/ 13606 w 245278"/>
                <a:gd name="connsiteY47" fmla="*/ 186573 h 190226"/>
                <a:gd name="connsiteX48" fmla="*/ 17637 w 245278"/>
                <a:gd name="connsiteY48" fmla="*/ 188463 h 190226"/>
                <a:gd name="connsiteX49" fmla="*/ 21794 w 245278"/>
                <a:gd name="connsiteY49" fmla="*/ 189597 h 190226"/>
                <a:gd name="connsiteX50" fmla="*/ 26203 w 245278"/>
                <a:gd name="connsiteY50" fmla="*/ 190101 h 19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5278" h="190226">
                  <a:moveTo>
                    <a:pt x="27211" y="190226"/>
                  </a:moveTo>
                  <a:lnTo>
                    <a:pt x="218068" y="190226"/>
                  </a:lnTo>
                  <a:lnTo>
                    <a:pt x="216934" y="190101"/>
                  </a:lnTo>
                  <a:lnTo>
                    <a:pt x="221343" y="189974"/>
                  </a:lnTo>
                  <a:lnTo>
                    <a:pt x="225626" y="189093"/>
                  </a:lnTo>
                  <a:lnTo>
                    <a:pt x="229783" y="187581"/>
                  </a:lnTo>
                  <a:lnTo>
                    <a:pt x="233563" y="185313"/>
                  </a:lnTo>
                  <a:lnTo>
                    <a:pt x="236964" y="182542"/>
                  </a:lnTo>
                  <a:lnTo>
                    <a:pt x="239862" y="179266"/>
                  </a:lnTo>
                  <a:lnTo>
                    <a:pt x="242129" y="175613"/>
                  </a:lnTo>
                  <a:lnTo>
                    <a:pt x="243893" y="171582"/>
                  </a:lnTo>
                  <a:lnTo>
                    <a:pt x="244901" y="167299"/>
                  </a:lnTo>
                  <a:lnTo>
                    <a:pt x="245279" y="163015"/>
                  </a:lnTo>
                  <a:lnTo>
                    <a:pt x="245279" y="163015"/>
                  </a:lnTo>
                  <a:lnTo>
                    <a:pt x="245279" y="27211"/>
                  </a:lnTo>
                  <a:lnTo>
                    <a:pt x="245279" y="27211"/>
                  </a:lnTo>
                  <a:lnTo>
                    <a:pt x="244901" y="22802"/>
                  </a:lnTo>
                  <a:lnTo>
                    <a:pt x="243893" y="18519"/>
                  </a:lnTo>
                  <a:lnTo>
                    <a:pt x="242129" y="14488"/>
                  </a:lnTo>
                  <a:lnTo>
                    <a:pt x="239862" y="10834"/>
                  </a:lnTo>
                  <a:lnTo>
                    <a:pt x="236964" y="7559"/>
                  </a:lnTo>
                  <a:lnTo>
                    <a:pt x="233563" y="4787"/>
                  </a:lnTo>
                  <a:lnTo>
                    <a:pt x="229783" y="2646"/>
                  </a:lnTo>
                  <a:lnTo>
                    <a:pt x="225626" y="1008"/>
                  </a:lnTo>
                  <a:lnTo>
                    <a:pt x="221343" y="126"/>
                  </a:lnTo>
                  <a:lnTo>
                    <a:pt x="218068" y="0"/>
                  </a:lnTo>
                  <a:lnTo>
                    <a:pt x="27211" y="0"/>
                  </a:lnTo>
                  <a:lnTo>
                    <a:pt x="30487" y="126"/>
                  </a:lnTo>
                  <a:lnTo>
                    <a:pt x="26203" y="0"/>
                  </a:lnTo>
                  <a:lnTo>
                    <a:pt x="21794" y="504"/>
                  </a:lnTo>
                  <a:lnTo>
                    <a:pt x="17637" y="1764"/>
                  </a:lnTo>
                  <a:lnTo>
                    <a:pt x="13606" y="3653"/>
                  </a:lnTo>
                  <a:lnTo>
                    <a:pt x="10078" y="6047"/>
                  </a:lnTo>
                  <a:lnTo>
                    <a:pt x="6929" y="9197"/>
                  </a:lnTo>
                  <a:lnTo>
                    <a:pt x="4283" y="12598"/>
                  </a:lnTo>
                  <a:lnTo>
                    <a:pt x="2268" y="16503"/>
                  </a:lnTo>
                  <a:lnTo>
                    <a:pt x="882" y="20661"/>
                  </a:lnTo>
                  <a:lnTo>
                    <a:pt x="126" y="24944"/>
                  </a:lnTo>
                  <a:lnTo>
                    <a:pt x="0" y="27211"/>
                  </a:lnTo>
                  <a:lnTo>
                    <a:pt x="0" y="163015"/>
                  </a:lnTo>
                  <a:lnTo>
                    <a:pt x="126" y="160748"/>
                  </a:lnTo>
                  <a:lnTo>
                    <a:pt x="126" y="165157"/>
                  </a:lnTo>
                  <a:lnTo>
                    <a:pt x="882" y="169440"/>
                  </a:lnTo>
                  <a:lnTo>
                    <a:pt x="2268" y="173598"/>
                  </a:lnTo>
                  <a:lnTo>
                    <a:pt x="4283" y="177503"/>
                  </a:lnTo>
                  <a:lnTo>
                    <a:pt x="6929" y="181030"/>
                  </a:lnTo>
                  <a:lnTo>
                    <a:pt x="10078" y="184053"/>
                  </a:lnTo>
                  <a:lnTo>
                    <a:pt x="13606" y="186573"/>
                  </a:lnTo>
                  <a:lnTo>
                    <a:pt x="17637" y="188463"/>
                  </a:lnTo>
                  <a:lnTo>
                    <a:pt x="21794" y="189597"/>
                  </a:lnTo>
                  <a:lnTo>
                    <a:pt x="26203" y="190101"/>
                  </a:lnTo>
                  <a:close/>
                </a:path>
              </a:pathLst>
            </a:custGeom>
            <a:solidFill>
              <a:srgbClr val="00BFC4"/>
            </a:solidFill>
            <a:ln w="6670"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53" name="Tekstiruutu 52">
              <a:extLst>
                <a:ext uri="{FF2B5EF4-FFF2-40B4-BE49-F238E27FC236}">
                  <a16:creationId xmlns:a16="http://schemas.microsoft.com/office/drawing/2014/main" id="{4BC0EE61-73F1-278D-62D4-6575F19F0E36}"/>
                </a:ext>
              </a:extLst>
            </p:cNvPr>
            <p:cNvSpPr txBox="1"/>
            <p:nvPr/>
          </p:nvSpPr>
          <p:spPr>
            <a:xfrm>
              <a:off x="2441486" y="3816243"/>
              <a:ext cx="335348"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47</a:t>
              </a:r>
            </a:p>
          </p:txBody>
        </p:sp>
        <p:sp>
          <p:nvSpPr>
            <p:cNvPr id="54" name="Vapaamuotoinen: Muoto 53">
              <a:extLst>
                <a:ext uri="{FF2B5EF4-FFF2-40B4-BE49-F238E27FC236}">
                  <a16:creationId xmlns:a16="http://schemas.microsoft.com/office/drawing/2014/main" id="{DF85D08F-E8F8-F9E3-7A3F-56163EA72E02}"/>
                </a:ext>
              </a:extLst>
            </p:cNvPr>
            <p:cNvSpPr/>
            <p:nvPr/>
          </p:nvSpPr>
          <p:spPr>
            <a:xfrm>
              <a:off x="2427860" y="2399991"/>
              <a:ext cx="322502" cy="190100"/>
            </a:xfrm>
            <a:custGeom>
              <a:avLst/>
              <a:gdLst>
                <a:gd name="connsiteX0" fmla="*/ 27211 w 322502"/>
                <a:gd name="connsiteY0" fmla="*/ 190100 h 190100"/>
                <a:gd name="connsiteX1" fmla="*/ 295292 w 322502"/>
                <a:gd name="connsiteY1" fmla="*/ 190100 h 190100"/>
                <a:gd name="connsiteX2" fmla="*/ 294284 w 322502"/>
                <a:gd name="connsiteY2" fmla="*/ 190100 h 190100"/>
                <a:gd name="connsiteX3" fmla="*/ 298567 w 322502"/>
                <a:gd name="connsiteY3" fmla="*/ 189974 h 190100"/>
                <a:gd name="connsiteX4" fmla="*/ 302977 w 322502"/>
                <a:gd name="connsiteY4" fmla="*/ 189093 h 190100"/>
                <a:gd name="connsiteX5" fmla="*/ 307008 w 322502"/>
                <a:gd name="connsiteY5" fmla="*/ 187581 h 190100"/>
                <a:gd name="connsiteX6" fmla="*/ 310787 w 322502"/>
                <a:gd name="connsiteY6" fmla="*/ 185313 h 190100"/>
                <a:gd name="connsiteX7" fmla="*/ 314189 w 322502"/>
                <a:gd name="connsiteY7" fmla="*/ 182542 h 190100"/>
                <a:gd name="connsiteX8" fmla="*/ 317086 w 322502"/>
                <a:gd name="connsiteY8" fmla="*/ 179266 h 190100"/>
                <a:gd name="connsiteX9" fmla="*/ 319480 w 322502"/>
                <a:gd name="connsiteY9" fmla="*/ 175613 h 190100"/>
                <a:gd name="connsiteX10" fmla="*/ 321117 w 322502"/>
                <a:gd name="connsiteY10" fmla="*/ 171582 h 190100"/>
                <a:gd name="connsiteX11" fmla="*/ 322251 w 322502"/>
                <a:gd name="connsiteY11" fmla="*/ 167299 h 190100"/>
                <a:gd name="connsiteX12" fmla="*/ 322503 w 322502"/>
                <a:gd name="connsiteY12" fmla="*/ 162889 h 190100"/>
                <a:gd name="connsiteX13" fmla="*/ 322503 w 322502"/>
                <a:gd name="connsiteY13" fmla="*/ 162889 h 190100"/>
                <a:gd name="connsiteX14" fmla="*/ 322503 w 322502"/>
                <a:gd name="connsiteY14" fmla="*/ 27211 h 190100"/>
                <a:gd name="connsiteX15" fmla="*/ 322503 w 322502"/>
                <a:gd name="connsiteY15" fmla="*/ 27211 h 190100"/>
                <a:gd name="connsiteX16" fmla="*/ 322251 w 322502"/>
                <a:gd name="connsiteY16" fmla="*/ 22802 h 190100"/>
                <a:gd name="connsiteX17" fmla="*/ 321117 w 322502"/>
                <a:gd name="connsiteY17" fmla="*/ 18519 h 190100"/>
                <a:gd name="connsiteX18" fmla="*/ 319480 w 322502"/>
                <a:gd name="connsiteY18" fmla="*/ 14487 h 190100"/>
                <a:gd name="connsiteX19" fmla="*/ 317086 w 322502"/>
                <a:gd name="connsiteY19" fmla="*/ 10834 h 190100"/>
                <a:gd name="connsiteX20" fmla="*/ 314189 w 322502"/>
                <a:gd name="connsiteY20" fmla="*/ 7559 h 190100"/>
                <a:gd name="connsiteX21" fmla="*/ 310787 w 322502"/>
                <a:gd name="connsiteY21" fmla="*/ 4787 h 190100"/>
                <a:gd name="connsiteX22" fmla="*/ 307008 w 322502"/>
                <a:gd name="connsiteY22" fmla="*/ 2520 h 190100"/>
                <a:gd name="connsiteX23" fmla="*/ 302977 w 322502"/>
                <a:gd name="connsiteY23" fmla="*/ 1008 h 190100"/>
                <a:gd name="connsiteX24" fmla="*/ 298567 w 322502"/>
                <a:gd name="connsiteY24" fmla="*/ 126 h 190100"/>
                <a:gd name="connsiteX25" fmla="*/ 295292 w 322502"/>
                <a:gd name="connsiteY25" fmla="*/ 0 h 190100"/>
                <a:gd name="connsiteX26" fmla="*/ 27211 w 322502"/>
                <a:gd name="connsiteY26" fmla="*/ 0 h 190100"/>
                <a:gd name="connsiteX27" fmla="*/ 30487 w 322502"/>
                <a:gd name="connsiteY27" fmla="*/ 126 h 190100"/>
                <a:gd name="connsiteX28" fmla="*/ 26077 w 322502"/>
                <a:gd name="connsiteY28" fmla="*/ 0 h 190100"/>
                <a:gd name="connsiteX29" fmla="*/ 21794 w 322502"/>
                <a:gd name="connsiteY29" fmla="*/ 504 h 190100"/>
                <a:gd name="connsiteX30" fmla="*/ 17637 w 322502"/>
                <a:gd name="connsiteY30" fmla="*/ 1764 h 190100"/>
                <a:gd name="connsiteX31" fmla="*/ 13606 w 322502"/>
                <a:gd name="connsiteY31" fmla="*/ 3527 h 190100"/>
                <a:gd name="connsiteX32" fmla="*/ 10078 w 322502"/>
                <a:gd name="connsiteY32" fmla="*/ 6047 h 190100"/>
                <a:gd name="connsiteX33" fmla="*/ 6803 w 322502"/>
                <a:gd name="connsiteY33" fmla="*/ 9070 h 190100"/>
                <a:gd name="connsiteX34" fmla="*/ 4283 w 322502"/>
                <a:gd name="connsiteY34" fmla="*/ 12598 h 190100"/>
                <a:gd name="connsiteX35" fmla="*/ 2142 w 322502"/>
                <a:gd name="connsiteY35" fmla="*/ 16503 h 190100"/>
                <a:gd name="connsiteX36" fmla="*/ 756 w 322502"/>
                <a:gd name="connsiteY36" fmla="*/ 20660 h 190100"/>
                <a:gd name="connsiteX37" fmla="*/ 126 w 322502"/>
                <a:gd name="connsiteY37" fmla="*/ 24944 h 190100"/>
                <a:gd name="connsiteX38" fmla="*/ 0 w 322502"/>
                <a:gd name="connsiteY38" fmla="*/ 27211 h 190100"/>
                <a:gd name="connsiteX39" fmla="*/ 0 w 322502"/>
                <a:gd name="connsiteY39" fmla="*/ 162889 h 190100"/>
                <a:gd name="connsiteX40" fmla="*/ 126 w 322502"/>
                <a:gd name="connsiteY40" fmla="*/ 160748 h 190100"/>
                <a:gd name="connsiteX41" fmla="*/ 126 w 322502"/>
                <a:gd name="connsiteY41" fmla="*/ 165157 h 190100"/>
                <a:gd name="connsiteX42" fmla="*/ 756 w 322502"/>
                <a:gd name="connsiteY42" fmla="*/ 169440 h 190100"/>
                <a:gd name="connsiteX43" fmla="*/ 2142 w 322502"/>
                <a:gd name="connsiteY43" fmla="*/ 173597 h 190100"/>
                <a:gd name="connsiteX44" fmla="*/ 4283 w 322502"/>
                <a:gd name="connsiteY44" fmla="*/ 177503 h 190100"/>
                <a:gd name="connsiteX45" fmla="*/ 6803 w 322502"/>
                <a:gd name="connsiteY45" fmla="*/ 181030 h 190100"/>
                <a:gd name="connsiteX46" fmla="*/ 10078 w 322502"/>
                <a:gd name="connsiteY46" fmla="*/ 184053 h 190100"/>
                <a:gd name="connsiteX47" fmla="*/ 13606 w 322502"/>
                <a:gd name="connsiteY47" fmla="*/ 186447 h 190100"/>
                <a:gd name="connsiteX48" fmla="*/ 17637 w 322502"/>
                <a:gd name="connsiteY48" fmla="*/ 188337 h 190100"/>
                <a:gd name="connsiteX49" fmla="*/ 21794 w 322502"/>
                <a:gd name="connsiteY49" fmla="*/ 189597 h 190100"/>
                <a:gd name="connsiteX50" fmla="*/ 26077 w 322502"/>
                <a:gd name="connsiteY50" fmla="*/ 190100 h 19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22502" h="190100">
                  <a:moveTo>
                    <a:pt x="27211" y="190100"/>
                  </a:moveTo>
                  <a:lnTo>
                    <a:pt x="295292" y="190100"/>
                  </a:lnTo>
                  <a:lnTo>
                    <a:pt x="294284" y="190100"/>
                  </a:lnTo>
                  <a:lnTo>
                    <a:pt x="298567" y="189974"/>
                  </a:lnTo>
                  <a:lnTo>
                    <a:pt x="302977" y="189093"/>
                  </a:lnTo>
                  <a:lnTo>
                    <a:pt x="307008" y="187581"/>
                  </a:lnTo>
                  <a:lnTo>
                    <a:pt x="310787" y="185313"/>
                  </a:lnTo>
                  <a:lnTo>
                    <a:pt x="314189" y="182542"/>
                  </a:lnTo>
                  <a:lnTo>
                    <a:pt x="317086" y="179266"/>
                  </a:lnTo>
                  <a:lnTo>
                    <a:pt x="319480" y="175613"/>
                  </a:lnTo>
                  <a:lnTo>
                    <a:pt x="321117" y="171582"/>
                  </a:lnTo>
                  <a:lnTo>
                    <a:pt x="322251" y="167299"/>
                  </a:lnTo>
                  <a:lnTo>
                    <a:pt x="322503" y="162889"/>
                  </a:lnTo>
                  <a:lnTo>
                    <a:pt x="322503" y="162889"/>
                  </a:lnTo>
                  <a:lnTo>
                    <a:pt x="322503" y="27211"/>
                  </a:lnTo>
                  <a:lnTo>
                    <a:pt x="322503" y="27211"/>
                  </a:lnTo>
                  <a:lnTo>
                    <a:pt x="322251" y="22802"/>
                  </a:lnTo>
                  <a:lnTo>
                    <a:pt x="321117" y="18519"/>
                  </a:lnTo>
                  <a:lnTo>
                    <a:pt x="319480" y="14487"/>
                  </a:lnTo>
                  <a:lnTo>
                    <a:pt x="317086" y="10834"/>
                  </a:lnTo>
                  <a:lnTo>
                    <a:pt x="314189" y="7559"/>
                  </a:lnTo>
                  <a:lnTo>
                    <a:pt x="310787" y="4787"/>
                  </a:lnTo>
                  <a:lnTo>
                    <a:pt x="307008" y="2520"/>
                  </a:lnTo>
                  <a:lnTo>
                    <a:pt x="302977" y="1008"/>
                  </a:lnTo>
                  <a:lnTo>
                    <a:pt x="298567" y="126"/>
                  </a:lnTo>
                  <a:lnTo>
                    <a:pt x="295292" y="0"/>
                  </a:lnTo>
                  <a:lnTo>
                    <a:pt x="27211" y="0"/>
                  </a:lnTo>
                  <a:lnTo>
                    <a:pt x="30487" y="126"/>
                  </a:lnTo>
                  <a:lnTo>
                    <a:pt x="26077" y="0"/>
                  </a:lnTo>
                  <a:lnTo>
                    <a:pt x="21794" y="504"/>
                  </a:lnTo>
                  <a:lnTo>
                    <a:pt x="17637" y="1764"/>
                  </a:lnTo>
                  <a:lnTo>
                    <a:pt x="13606" y="3527"/>
                  </a:lnTo>
                  <a:lnTo>
                    <a:pt x="10078" y="6047"/>
                  </a:lnTo>
                  <a:lnTo>
                    <a:pt x="6803" y="9070"/>
                  </a:lnTo>
                  <a:lnTo>
                    <a:pt x="4283" y="12598"/>
                  </a:lnTo>
                  <a:lnTo>
                    <a:pt x="2142" y="16503"/>
                  </a:lnTo>
                  <a:lnTo>
                    <a:pt x="756" y="20660"/>
                  </a:lnTo>
                  <a:lnTo>
                    <a:pt x="126" y="24944"/>
                  </a:lnTo>
                  <a:lnTo>
                    <a:pt x="0" y="27211"/>
                  </a:lnTo>
                  <a:lnTo>
                    <a:pt x="0" y="162889"/>
                  </a:lnTo>
                  <a:lnTo>
                    <a:pt x="126" y="160748"/>
                  </a:lnTo>
                  <a:lnTo>
                    <a:pt x="126" y="165157"/>
                  </a:lnTo>
                  <a:lnTo>
                    <a:pt x="756" y="169440"/>
                  </a:lnTo>
                  <a:lnTo>
                    <a:pt x="2142" y="173597"/>
                  </a:lnTo>
                  <a:lnTo>
                    <a:pt x="4283" y="177503"/>
                  </a:lnTo>
                  <a:lnTo>
                    <a:pt x="6803" y="181030"/>
                  </a:lnTo>
                  <a:lnTo>
                    <a:pt x="10078" y="184053"/>
                  </a:lnTo>
                  <a:lnTo>
                    <a:pt x="13606" y="186447"/>
                  </a:lnTo>
                  <a:lnTo>
                    <a:pt x="17637" y="188337"/>
                  </a:lnTo>
                  <a:lnTo>
                    <a:pt x="21794" y="189597"/>
                  </a:lnTo>
                  <a:lnTo>
                    <a:pt x="26077" y="190100"/>
                  </a:lnTo>
                  <a:close/>
                </a:path>
              </a:pathLst>
            </a:custGeom>
            <a:solidFill>
              <a:srgbClr val="F8766D"/>
            </a:solidFill>
            <a:ln w="6670"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55" name="Tekstiruutu 54">
              <a:extLst>
                <a:ext uri="{FF2B5EF4-FFF2-40B4-BE49-F238E27FC236}">
                  <a16:creationId xmlns:a16="http://schemas.microsoft.com/office/drawing/2014/main" id="{140DFE07-33B3-87D0-D255-B1BEE1F20E1D}"/>
                </a:ext>
              </a:extLst>
            </p:cNvPr>
            <p:cNvSpPr txBox="1"/>
            <p:nvPr/>
          </p:nvSpPr>
          <p:spPr>
            <a:xfrm>
              <a:off x="2384292" y="2373042"/>
              <a:ext cx="426720"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496</a:t>
              </a:r>
            </a:p>
          </p:txBody>
        </p:sp>
        <p:sp>
          <p:nvSpPr>
            <p:cNvPr id="56" name="Vapaamuotoinen: Muoto 55">
              <a:extLst>
                <a:ext uri="{FF2B5EF4-FFF2-40B4-BE49-F238E27FC236}">
                  <a16:creationId xmlns:a16="http://schemas.microsoft.com/office/drawing/2014/main" id="{268AFFC8-BA21-8A69-511E-DFBC99E9D273}"/>
                </a:ext>
              </a:extLst>
            </p:cNvPr>
            <p:cNvSpPr/>
            <p:nvPr/>
          </p:nvSpPr>
          <p:spPr>
            <a:xfrm>
              <a:off x="2855807" y="4058488"/>
              <a:ext cx="168054" cy="190226"/>
            </a:xfrm>
            <a:custGeom>
              <a:avLst/>
              <a:gdLst>
                <a:gd name="connsiteX0" fmla="*/ 27211 w 168054"/>
                <a:gd name="connsiteY0" fmla="*/ 190226 h 190226"/>
                <a:gd name="connsiteX1" fmla="*/ 140843 w 168054"/>
                <a:gd name="connsiteY1" fmla="*/ 190226 h 190226"/>
                <a:gd name="connsiteX2" fmla="*/ 139709 w 168054"/>
                <a:gd name="connsiteY2" fmla="*/ 190100 h 190226"/>
                <a:gd name="connsiteX3" fmla="*/ 144119 w 168054"/>
                <a:gd name="connsiteY3" fmla="*/ 189974 h 190226"/>
                <a:gd name="connsiteX4" fmla="*/ 148402 w 168054"/>
                <a:gd name="connsiteY4" fmla="*/ 189093 h 190226"/>
                <a:gd name="connsiteX5" fmla="*/ 152433 w 168054"/>
                <a:gd name="connsiteY5" fmla="*/ 187581 h 190226"/>
                <a:gd name="connsiteX6" fmla="*/ 156338 w 168054"/>
                <a:gd name="connsiteY6" fmla="*/ 185313 h 190226"/>
                <a:gd name="connsiteX7" fmla="*/ 159614 w 168054"/>
                <a:gd name="connsiteY7" fmla="*/ 182542 h 190226"/>
                <a:gd name="connsiteX8" fmla="*/ 162637 w 168054"/>
                <a:gd name="connsiteY8" fmla="*/ 179266 h 190226"/>
                <a:gd name="connsiteX9" fmla="*/ 164905 w 168054"/>
                <a:gd name="connsiteY9" fmla="*/ 175613 h 190226"/>
                <a:gd name="connsiteX10" fmla="*/ 166669 w 168054"/>
                <a:gd name="connsiteY10" fmla="*/ 171582 h 190226"/>
                <a:gd name="connsiteX11" fmla="*/ 167676 w 168054"/>
                <a:gd name="connsiteY11" fmla="*/ 167298 h 190226"/>
                <a:gd name="connsiteX12" fmla="*/ 168054 w 168054"/>
                <a:gd name="connsiteY12" fmla="*/ 163015 h 190226"/>
                <a:gd name="connsiteX13" fmla="*/ 168054 w 168054"/>
                <a:gd name="connsiteY13" fmla="*/ 163015 h 190226"/>
                <a:gd name="connsiteX14" fmla="*/ 168054 w 168054"/>
                <a:gd name="connsiteY14" fmla="*/ 27211 h 190226"/>
                <a:gd name="connsiteX15" fmla="*/ 168054 w 168054"/>
                <a:gd name="connsiteY15" fmla="*/ 27211 h 190226"/>
                <a:gd name="connsiteX16" fmla="*/ 167676 w 168054"/>
                <a:gd name="connsiteY16" fmla="*/ 22802 h 190226"/>
                <a:gd name="connsiteX17" fmla="*/ 166669 w 168054"/>
                <a:gd name="connsiteY17" fmla="*/ 18519 h 190226"/>
                <a:gd name="connsiteX18" fmla="*/ 164905 w 168054"/>
                <a:gd name="connsiteY18" fmla="*/ 14487 h 190226"/>
                <a:gd name="connsiteX19" fmla="*/ 162637 w 168054"/>
                <a:gd name="connsiteY19" fmla="*/ 10834 h 190226"/>
                <a:gd name="connsiteX20" fmla="*/ 159614 w 168054"/>
                <a:gd name="connsiteY20" fmla="*/ 7559 h 190226"/>
                <a:gd name="connsiteX21" fmla="*/ 156338 w 168054"/>
                <a:gd name="connsiteY21" fmla="*/ 4787 h 190226"/>
                <a:gd name="connsiteX22" fmla="*/ 152433 w 168054"/>
                <a:gd name="connsiteY22" fmla="*/ 2646 h 190226"/>
                <a:gd name="connsiteX23" fmla="*/ 148402 w 168054"/>
                <a:gd name="connsiteY23" fmla="*/ 1008 h 190226"/>
                <a:gd name="connsiteX24" fmla="*/ 144119 w 168054"/>
                <a:gd name="connsiteY24" fmla="*/ 126 h 190226"/>
                <a:gd name="connsiteX25" fmla="*/ 140843 w 168054"/>
                <a:gd name="connsiteY25" fmla="*/ 0 h 190226"/>
                <a:gd name="connsiteX26" fmla="*/ 27211 w 168054"/>
                <a:gd name="connsiteY26" fmla="*/ 0 h 190226"/>
                <a:gd name="connsiteX27" fmla="*/ 30487 w 168054"/>
                <a:gd name="connsiteY27" fmla="*/ 126 h 190226"/>
                <a:gd name="connsiteX28" fmla="*/ 26203 w 168054"/>
                <a:gd name="connsiteY28" fmla="*/ 0 h 190226"/>
                <a:gd name="connsiteX29" fmla="*/ 21794 w 168054"/>
                <a:gd name="connsiteY29" fmla="*/ 504 h 190226"/>
                <a:gd name="connsiteX30" fmla="*/ 17637 w 168054"/>
                <a:gd name="connsiteY30" fmla="*/ 1764 h 190226"/>
                <a:gd name="connsiteX31" fmla="*/ 13606 w 168054"/>
                <a:gd name="connsiteY31" fmla="*/ 3653 h 190226"/>
                <a:gd name="connsiteX32" fmla="*/ 10078 w 168054"/>
                <a:gd name="connsiteY32" fmla="*/ 6047 h 190226"/>
                <a:gd name="connsiteX33" fmla="*/ 6929 w 168054"/>
                <a:gd name="connsiteY33" fmla="*/ 9070 h 190226"/>
                <a:gd name="connsiteX34" fmla="*/ 4283 w 168054"/>
                <a:gd name="connsiteY34" fmla="*/ 12598 h 190226"/>
                <a:gd name="connsiteX35" fmla="*/ 2268 w 168054"/>
                <a:gd name="connsiteY35" fmla="*/ 16503 h 190226"/>
                <a:gd name="connsiteX36" fmla="*/ 882 w 168054"/>
                <a:gd name="connsiteY36" fmla="*/ 20660 h 190226"/>
                <a:gd name="connsiteX37" fmla="*/ 126 w 168054"/>
                <a:gd name="connsiteY37" fmla="*/ 24944 h 190226"/>
                <a:gd name="connsiteX38" fmla="*/ 0 w 168054"/>
                <a:gd name="connsiteY38" fmla="*/ 27211 h 190226"/>
                <a:gd name="connsiteX39" fmla="*/ 0 w 168054"/>
                <a:gd name="connsiteY39" fmla="*/ 163015 h 190226"/>
                <a:gd name="connsiteX40" fmla="*/ 126 w 168054"/>
                <a:gd name="connsiteY40" fmla="*/ 160748 h 190226"/>
                <a:gd name="connsiteX41" fmla="*/ 126 w 168054"/>
                <a:gd name="connsiteY41" fmla="*/ 165157 h 190226"/>
                <a:gd name="connsiteX42" fmla="*/ 882 w 168054"/>
                <a:gd name="connsiteY42" fmla="*/ 169440 h 190226"/>
                <a:gd name="connsiteX43" fmla="*/ 2268 w 168054"/>
                <a:gd name="connsiteY43" fmla="*/ 173597 h 190226"/>
                <a:gd name="connsiteX44" fmla="*/ 4283 w 168054"/>
                <a:gd name="connsiteY44" fmla="*/ 177503 h 190226"/>
                <a:gd name="connsiteX45" fmla="*/ 6929 w 168054"/>
                <a:gd name="connsiteY45" fmla="*/ 181030 h 190226"/>
                <a:gd name="connsiteX46" fmla="*/ 10078 w 168054"/>
                <a:gd name="connsiteY46" fmla="*/ 184053 h 190226"/>
                <a:gd name="connsiteX47" fmla="*/ 13606 w 168054"/>
                <a:gd name="connsiteY47" fmla="*/ 186573 h 190226"/>
                <a:gd name="connsiteX48" fmla="*/ 17637 w 168054"/>
                <a:gd name="connsiteY48" fmla="*/ 188463 h 190226"/>
                <a:gd name="connsiteX49" fmla="*/ 21794 w 168054"/>
                <a:gd name="connsiteY49" fmla="*/ 189597 h 190226"/>
                <a:gd name="connsiteX50" fmla="*/ 26203 w 168054"/>
                <a:gd name="connsiteY50" fmla="*/ 190100 h 19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8054" h="190226">
                  <a:moveTo>
                    <a:pt x="27211" y="190226"/>
                  </a:moveTo>
                  <a:lnTo>
                    <a:pt x="140843" y="190226"/>
                  </a:lnTo>
                  <a:lnTo>
                    <a:pt x="139709" y="190100"/>
                  </a:lnTo>
                  <a:lnTo>
                    <a:pt x="144119" y="189974"/>
                  </a:lnTo>
                  <a:lnTo>
                    <a:pt x="148402" y="189093"/>
                  </a:lnTo>
                  <a:lnTo>
                    <a:pt x="152433" y="187581"/>
                  </a:lnTo>
                  <a:lnTo>
                    <a:pt x="156338" y="185313"/>
                  </a:lnTo>
                  <a:lnTo>
                    <a:pt x="159614" y="182542"/>
                  </a:lnTo>
                  <a:lnTo>
                    <a:pt x="162637" y="179266"/>
                  </a:lnTo>
                  <a:lnTo>
                    <a:pt x="164905" y="175613"/>
                  </a:lnTo>
                  <a:lnTo>
                    <a:pt x="166669" y="171582"/>
                  </a:lnTo>
                  <a:lnTo>
                    <a:pt x="167676" y="167298"/>
                  </a:lnTo>
                  <a:lnTo>
                    <a:pt x="168054" y="163015"/>
                  </a:lnTo>
                  <a:lnTo>
                    <a:pt x="168054" y="163015"/>
                  </a:lnTo>
                  <a:lnTo>
                    <a:pt x="168054" y="27211"/>
                  </a:lnTo>
                  <a:lnTo>
                    <a:pt x="168054" y="27211"/>
                  </a:lnTo>
                  <a:lnTo>
                    <a:pt x="167676" y="22802"/>
                  </a:lnTo>
                  <a:lnTo>
                    <a:pt x="166669" y="18519"/>
                  </a:lnTo>
                  <a:lnTo>
                    <a:pt x="164905" y="14487"/>
                  </a:lnTo>
                  <a:lnTo>
                    <a:pt x="162637" y="10834"/>
                  </a:lnTo>
                  <a:lnTo>
                    <a:pt x="159614" y="7559"/>
                  </a:lnTo>
                  <a:lnTo>
                    <a:pt x="156338" y="4787"/>
                  </a:lnTo>
                  <a:lnTo>
                    <a:pt x="152433" y="2646"/>
                  </a:lnTo>
                  <a:lnTo>
                    <a:pt x="148402" y="1008"/>
                  </a:lnTo>
                  <a:lnTo>
                    <a:pt x="144119" y="126"/>
                  </a:lnTo>
                  <a:lnTo>
                    <a:pt x="140843" y="0"/>
                  </a:lnTo>
                  <a:lnTo>
                    <a:pt x="27211" y="0"/>
                  </a:lnTo>
                  <a:lnTo>
                    <a:pt x="30487" y="126"/>
                  </a:lnTo>
                  <a:lnTo>
                    <a:pt x="26203" y="0"/>
                  </a:lnTo>
                  <a:lnTo>
                    <a:pt x="21794" y="504"/>
                  </a:lnTo>
                  <a:lnTo>
                    <a:pt x="17637" y="1764"/>
                  </a:lnTo>
                  <a:lnTo>
                    <a:pt x="13606" y="3653"/>
                  </a:lnTo>
                  <a:lnTo>
                    <a:pt x="10078" y="6047"/>
                  </a:lnTo>
                  <a:lnTo>
                    <a:pt x="6929" y="9070"/>
                  </a:lnTo>
                  <a:lnTo>
                    <a:pt x="4283" y="12598"/>
                  </a:lnTo>
                  <a:lnTo>
                    <a:pt x="2268" y="16503"/>
                  </a:lnTo>
                  <a:lnTo>
                    <a:pt x="882" y="20660"/>
                  </a:lnTo>
                  <a:lnTo>
                    <a:pt x="126" y="24944"/>
                  </a:lnTo>
                  <a:lnTo>
                    <a:pt x="0" y="27211"/>
                  </a:lnTo>
                  <a:lnTo>
                    <a:pt x="0" y="163015"/>
                  </a:lnTo>
                  <a:lnTo>
                    <a:pt x="126" y="160748"/>
                  </a:lnTo>
                  <a:lnTo>
                    <a:pt x="126" y="165157"/>
                  </a:lnTo>
                  <a:lnTo>
                    <a:pt x="882" y="169440"/>
                  </a:lnTo>
                  <a:lnTo>
                    <a:pt x="2268" y="173597"/>
                  </a:lnTo>
                  <a:lnTo>
                    <a:pt x="4283" y="177503"/>
                  </a:lnTo>
                  <a:lnTo>
                    <a:pt x="6929" y="181030"/>
                  </a:lnTo>
                  <a:lnTo>
                    <a:pt x="10078" y="184053"/>
                  </a:lnTo>
                  <a:lnTo>
                    <a:pt x="13606" y="186573"/>
                  </a:lnTo>
                  <a:lnTo>
                    <a:pt x="17637" y="188463"/>
                  </a:lnTo>
                  <a:lnTo>
                    <a:pt x="21794" y="189597"/>
                  </a:lnTo>
                  <a:lnTo>
                    <a:pt x="26203" y="190100"/>
                  </a:lnTo>
                  <a:close/>
                </a:path>
              </a:pathLst>
            </a:custGeom>
            <a:solidFill>
              <a:srgbClr val="7CAE00"/>
            </a:solidFill>
            <a:ln w="6670"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57" name="Tekstiruutu 56">
              <a:extLst>
                <a:ext uri="{FF2B5EF4-FFF2-40B4-BE49-F238E27FC236}">
                  <a16:creationId xmlns:a16="http://schemas.microsoft.com/office/drawing/2014/main" id="{F6BC7D5F-0305-A68B-5E95-32FEB6AF581D}"/>
                </a:ext>
              </a:extLst>
            </p:cNvPr>
            <p:cNvSpPr txBox="1"/>
            <p:nvPr/>
          </p:nvSpPr>
          <p:spPr>
            <a:xfrm>
              <a:off x="2810600" y="4031665"/>
              <a:ext cx="264816"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0</a:t>
              </a:r>
            </a:p>
          </p:txBody>
        </p:sp>
        <p:sp>
          <p:nvSpPr>
            <p:cNvPr id="58" name="Vapaamuotoinen: Muoto 57">
              <a:extLst>
                <a:ext uri="{FF2B5EF4-FFF2-40B4-BE49-F238E27FC236}">
                  <a16:creationId xmlns:a16="http://schemas.microsoft.com/office/drawing/2014/main" id="{67E5AD6D-7E66-3263-6EA7-5C447948D850}"/>
                </a:ext>
              </a:extLst>
            </p:cNvPr>
            <p:cNvSpPr/>
            <p:nvPr/>
          </p:nvSpPr>
          <p:spPr>
            <a:xfrm>
              <a:off x="3423462" y="3824674"/>
              <a:ext cx="245278" cy="190226"/>
            </a:xfrm>
            <a:custGeom>
              <a:avLst/>
              <a:gdLst>
                <a:gd name="connsiteX0" fmla="*/ 27211 w 245278"/>
                <a:gd name="connsiteY0" fmla="*/ 190226 h 190226"/>
                <a:gd name="connsiteX1" fmla="*/ 218067 w 245278"/>
                <a:gd name="connsiteY1" fmla="*/ 190226 h 190226"/>
                <a:gd name="connsiteX2" fmla="*/ 216934 w 245278"/>
                <a:gd name="connsiteY2" fmla="*/ 190226 h 190226"/>
                <a:gd name="connsiteX3" fmla="*/ 221343 w 245278"/>
                <a:gd name="connsiteY3" fmla="*/ 189974 h 190226"/>
                <a:gd name="connsiteX4" fmla="*/ 225626 w 245278"/>
                <a:gd name="connsiteY4" fmla="*/ 189093 h 190226"/>
                <a:gd name="connsiteX5" fmla="*/ 229657 w 245278"/>
                <a:gd name="connsiteY5" fmla="*/ 187581 h 190226"/>
                <a:gd name="connsiteX6" fmla="*/ 233437 w 245278"/>
                <a:gd name="connsiteY6" fmla="*/ 185313 h 190226"/>
                <a:gd name="connsiteX7" fmla="*/ 236838 w 245278"/>
                <a:gd name="connsiteY7" fmla="*/ 182542 h 190226"/>
                <a:gd name="connsiteX8" fmla="*/ 239736 w 245278"/>
                <a:gd name="connsiteY8" fmla="*/ 179266 h 190226"/>
                <a:gd name="connsiteX9" fmla="*/ 242129 w 245278"/>
                <a:gd name="connsiteY9" fmla="*/ 175613 h 190226"/>
                <a:gd name="connsiteX10" fmla="*/ 243893 w 245278"/>
                <a:gd name="connsiteY10" fmla="*/ 171582 h 190226"/>
                <a:gd name="connsiteX11" fmla="*/ 244901 w 245278"/>
                <a:gd name="connsiteY11" fmla="*/ 167298 h 190226"/>
                <a:gd name="connsiteX12" fmla="*/ 245279 w 245278"/>
                <a:gd name="connsiteY12" fmla="*/ 163015 h 190226"/>
                <a:gd name="connsiteX13" fmla="*/ 245279 w 245278"/>
                <a:gd name="connsiteY13" fmla="*/ 163015 h 190226"/>
                <a:gd name="connsiteX14" fmla="*/ 245279 w 245278"/>
                <a:gd name="connsiteY14" fmla="*/ 27211 h 190226"/>
                <a:gd name="connsiteX15" fmla="*/ 245279 w 245278"/>
                <a:gd name="connsiteY15" fmla="*/ 27211 h 190226"/>
                <a:gd name="connsiteX16" fmla="*/ 244901 w 245278"/>
                <a:gd name="connsiteY16" fmla="*/ 22802 h 190226"/>
                <a:gd name="connsiteX17" fmla="*/ 243893 w 245278"/>
                <a:gd name="connsiteY17" fmla="*/ 18519 h 190226"/>
                <a:gd name="connsiteX18" fmla="*/ 242129 w 245278"/>
                <a:gd name="connsiteY18" fmla="*/ 14487 h 190226"/>
                <a:gd name="connsiteX19" fmla="*/ 239736 w 245278"/>
                <a:gd name="connsiteY19" fmla="*/ 10834 h 190226"/>
                <a:gd name="connsiteX20" fmla="*/ 236838 w 245278"/>
                <a:gd name="connsiteY20" fmla="*/ 7559 h 190226"/>
                <a:gd name="connsiteX21" fmla="*/ 233437 w 245278"/>
                <a:gd name="connsiteY21" fmla="*/ 4787 h 190226"/>
                <a:gd name="connsiteX22" fmla="*/ 229657 w 245278"/>
                <a:gd name="connsiteY22" fmla="*/ 2645 h 190226"/>
                <a:gd name="connsiteX23" fmla="*/ 225626 w 245278"/>
                <a:gd name="connsiteY23" fmla="*/ 1008 h 190226"/>
                <a:gd name="connsiteX24" fmla="*/ 221343 w 245278"/>
                <a:gd name="connsiteY24" fmla="*/ 126 h 190226"/>
                <a:gd name="connsiteX25" fmla="*/ 218067 w 245278"/>
                <a:gd name="connsiteY25" fmla="*/ 0 h 190226"/>
                <a:gd name="connsiteX26" fmla="*/ 27211 w 245278"/>
                <a:gd name="connsiteY26" fmla="*/ 0 h 190226"/>
                <a:gd name="connsiteX27" fmla="*/ 30487 w 245278"/>
                <a:gd name="connsiteY27" fmla="*/ 126 h 190226"/>
                <a:gd name="connsiteX28" fmla="*/ 26077 w 245278"/>
                <a:gd name="connsiteY28" fmla="*/ 0 h 190226"/>
                <a:gd name="connsiteX29" fmla="*/ 21794 w 245278"/>
                <a:gd name="connsiteY29" fmla="*/ 504 h 190226"/>
                <a:gd name="connsiteX30" fmla="*/ 17511 w 245278"/>
                <a:gd name="connsiteY30" fmla="*/ 1764 h 190226"/>
                <a:gd name="connsiteX31" fmla="*/ 13606 w 245278"/>
                <a:gd name="connsiteY31" fmla="*/ 3653 h 190226"/>
                <a:gd name="connsiteX32" fmla="*/ 9952 w 245278"/>
                <a:gd name="connsiteY32" fmla="*/ 6173 h 190226"/>
                <a:gd name="connsiteX33" fmla="*/ 6803 w 245278"/>
                <a:gd name="connsiteY33" fmla="*/ 9196 h 190226"/>
                <a:gd name="connsiteX34" fmla="*/ 4157 w 245278"/>
                <a:gd name="connsiteY34" fmla="*/ 12598 h 190226"/>
                <a:gd name="connsiteX35" fmla="*/ 2142 w 245278"/>
                <a:gd name="connsiteY35" fmla="*/ 16503 h 190226"/>
                <a:gd name="connsiteX36" fmla="*/ 756 w 245278"/>
                <a:gd name="connsiteY36" fmla="*/ 20660 h 190226"/>
                <a:gd name="connsiteX37" fmla="*/ 0 w 245278"/>
                <a:gd name="connsiteY37" fmla="*/ 24944 h 190226"/>
                <a:gd name="connsiteX38" fmla="*/ 0 w 245278"/>
                <a:gd name="connsiteY38" fmla="*/ 27211 h 190226"/>
                <a:gd name="connsiteX39" fmla="*/ 0 w 245278"/>
                <a:gd name="connsiteY39" fmla="*/ 163015 h 190226"/>
                <a:gd name="connsiteX40" fmla="*/ 0 w 245278"/>
                <a:gd name="connsiteY40" fmla="*/ 160748 h 190226"/>
                <a:gd name="connsiteX41" fmla="*/ 0 w 245278"/>
                <a:gd name="connsiteY41" fmla="*/ 165157 h 190226"/>
                <a:gd name="connsiteX42" fmla="*/ 756 w 245278"/>
                <a:gd name="connsiteY42" fmla="*/ 169440 h 190226"/>
                <a:gd name="connsiteX43" fmla="*/ 2142 w 245278"/>
                <a:gd name="connsiteY43" fmla="*/ 173597 h 190226"/>
                <a:gd name="connsiteX44" fmla="*/ 4157 w 245278"/>
                <a:gd name="connsiteY44" fmla="*/ 177503 h 190226"/>
                <a:gd name="connsiteX45" fmla="*/ 6803 w 245278"/>
                <a:gd name="connsiteY45" fmla="*/ 181030 h 190226"/>
                <a:gd name="connsiteX46" fmla="*/ 9952 w 245278"/>
                <a:gd name="connsiteY46" fmla="*/ 184053 h 190226"/>
                <a:gd name="connsiteX47" fmla="*/ 13606 w 245278"/>
                <a:gd name="connsiteY47" fmla="*/ 186573 h 190226"/>
                <a:gd name="connsiteX48" fmla="*/ 17511 w 245278"/>
                <a:gd name="connsiteY48" fmla="*/ 188463 h 190226"/>
                <a:gd name="connsiteX49" fmla="*/ 21794 w 245278"/>
                <a:gd name="connsiteY49" fmla="*/ 189597 h 190226"/>
                <a:gd name="connsiteX50" fmla="*/ 26077 w 245278"/>
                <a:gd name="connsiteY50" fmla="*/ 190226 h 19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5278" h="190226">
                  <a:moveTo>
                    <a:pt x="27211" y="190226"/>
                  </a:moveTo>
                  <a:lnTo>
                    <a:pt x="218067" y="190226"/>
                  </a:lnTo>
                  <a:lnTo>
                    <a:pt x="216934" y="190226"/>
                  </a:lnTo>
                  <a:lnTo>
                    <a:pt x="221343" y="189974"/>
                  </a:lnTo>
                  <a:lnTo>
                    <a:pt x="225626" y="189093"/>
                  </a:lnTo>
                  <a:lnTo>
                    <a:pt x="229657" y="187581"/>
                  </a:lnTo>
                  <a:lnTo>
                    <a:pt x="233437" y="185313"/>
                  </a:lnTo>
                  <a:lnTo>
                    <a:pt x="236838" y="182542"/>
                  </a:lnTo>
                  <a:lnTo>
                    <a:pt x="239736" y="179266"/>
                  </a:lnTo>
                  <a:lnTo>
                    <a:pt x="242129" y="175613"/>
                  </a:lnTo>
                  <a:lnTo>
                    <a:pt x="243893" y="171582"/>
                  </a:lnTo>
                  <a:lnTo>
                    <a:pt x="244901" y="167298"/>
                  </a:lnTo>
                  <a:lnTo>
                    <a:pt x="245279" y="163015"/>
                  </a:lnTo>
                  <a:lnTo>
                    <a:pt x="245279" y="163015"/>
                  </a:lnTo>
                  <a:lnTo>
                    <a:pt x="245279" y="27211"/>
                  </a:lnTo>
                  <a:lnTo>
                    <a:pt x="245279" y="27211"/>
                  </a:lnTo>
                  <a:lnTo>
                    <a:pt x="244901" y="22802"/>
                  </a:lnTo>
                  <a:lnTo>
                    <a:pt x="243893" y="18519"/>
                  </a:lnTo>
                  <a:lnTo>
                    <a:pt x="242129" y="14487"/>
                  </a:lnTo>
                  <a:lnTo>
                    <a:pt x="239736" y="10834"/>
                  </a:lnTo>
                  <a:lnTo>
                    <a:pt x="236838" y="7559"/>
                  </a:lnTo>
                  <a:lnTo>
                    <a:pt x="233437" y="4787"/>
                  </a:lnTo>
                  <a:lnTo>
                    <a:pt x="229657" y="2645"/>
                  </a:lnTo>
                  <a:lnTo>
                    <a:pt x="225626" y="1008"/>
                  </a:lnTo>
                  <a:lnTo>
                    <a:pt x="221343" y="126"/>
                  </a:lnTo>
                  <a:lnTo>
                    <a:pt x="218067" y="0"/>
                  </a:lnTo>
                  <a:lnTo>
                    <a:pt x="27211" y="0"/>
                  </a:lnTo>
                  <a:lnTo>
                    <a:pt x="30487" y="126"/>
                  </a:lnTo>
                  <a:lnTo>
                    <a:pt x="26077" y="0"/>
                  </a:lnTo>
                  <a:lnTo>
                    <a:pt x="21794" y="504"/>
                  </a:lnTo>
                  <a:lnTo>
                    <a:pt x="17511" y="1764"/>
                  </a:lnTo>
                  <a:lnTo>
                    <a:pt x="13606" y="3653"/>
                  </a:lnTo>
                  <a:lnTo>
                    <a:pt x="9952" y="6173"/>
                  </a:lnTo>
                  <a:lnTo>
                    <a:pt x="6803" y="9196"/>
                  </a:lnTo>
                  <a:lnTo>
                    <a:pt x="4157" y="12598"/>
                  </a:lnTo>
                  <a:lnTo>
                    <a:pt x="2142" y="16503"/>
                  </a:lnTo>
                  <a:lnTo>
                    <a:pt x="756" y="20660"/>
                  </a:lnTo>
                  <a:lnTo>
                    <a:pt x="0" y="24944"/>
                  </a:lnTo>
                  <a:lnTo>
                    <a:pt x="0" y="27211"/>
                  </a:lnTo>
                  <a:lnTo>
                    <a:pt x="0" y="163015"/>
                  </a:lnTo>
                  <a:lnTo>
                    <a:pt x="0" y="160748"/>
                  </a:lnTo>
                  <a:lnTo>
                    <a:pt x="0" y="165157"/>
                  </a:lnTo>
                  <a:lnTo>
                    <a:pt x="756" y="169440"/>
                  </a:lnTo>
                  <a:lnTo>
                    <a:pt x="2142" y="173597"/>
                  </a:lnTo>
                  <a:lnTo>
                    <a:pt x="4157" y="177503"/>
                  </a:lnTo>
                  <a:lnTo>
                    <a:pt x="6803" y="181030"/>
                  </a:lnTo>
                  <a:lnTo>
                    <a:pt x="9952" y="184053"/>
                  </a:lnTo>
                  <a:lnTo>
                    <a:pt x="13606" y="186573"/>
                  </a:lnTo>
                  <a:lnTo>
                    <a:pt x="17511" y="188463"/>
                  </a:lnTo>
                  <a:lnTo>
                    <a:pt x="21794" y="189597"/>
                  </a:lnTo>
                  <a:lnTo>
                    <a:pt x="26077" y="190226"/>
                  </a:lnTo>
                  <a:close/>
                </a:path>
              </a:pathLst>
            </a:custGeom>
            <a:solidFill>
              <a:srgbClr val="C77CFF"/>
            </a:solidFill>
            <a:ln w="6670"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59" name="Tekstiruutu 58">
              <a:extLst>
                <a:ext uri="{FF2B5EF4-FFF2-40B4-BE49-F238E27FC236}">
                  <a16:creationId xmlns:a16="http://schemas.microsoft.com/office/drawing/2014/main" id="{3E0AC981-6723-2B81-A898-D5BAA737D00F}"/>
                </a:ext>
              </a:extLst>
            </p:cNvPr>
            <p:cNvSpPr txBox="1"/>
            <p:nvPr/>
          </p:nvSpPr>
          <p:spPr>
            <a:xfrm>
              <a:off x="3379012" y="3797850"/>
              <a:ext cx="346570"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56</a:t>
              </a:r>
            </a:p>
          </p:txBody>
        </p:sp>
        <p:sp>
          <p:nvSpPr>
            <p:cNvPr id="60" name="Vapaamuotoinen: Muoto 59">
              <a:extLst>
                <a:ext uri="{FF2B5EF4-FFF2-40B4-BE49-F238E27FC236}">
                  <a16:creationId xmlns:a16="http://schemas.microsoft.com/office/drawing/2014/main" id="{177B3FF8-D8AF-7094-5857-D0DE9C2E0F3D}"/>
                </a:ext>
              </a:extLst>
            </p:cNvPr>
            <p:cNvSpPr/>
            <p:nvPr/>
          </p:nvSpPr>
          <p:spPr>
            <a:xfrm>
              <a:off x="3793585" y="3609378"/>
              <a:ext cx="245152" cy="190226"/>
            </a:xfrm>
            <a:custGeom>
              <a:avLst/>
              <a:gdLst>
                <a:gd name="connsiteX0" fmla="*/ 27211 w 245152"/>
                <a:gd name="connsiteY0" fmla="*/ 190226 h 190226"/>
                <a:gd name="connsiteX1" fmla="*/ 217941 w 245152"/>
                <a:gd name="connsiteY1" fmla="*/ 190226 h 190226"/>
                <a:gd name="connsiteX2" fmla="*/ 216934 w 245152"/>
                <a:gd name="connsiteY2" fmla="*/ 190100 h 190226"/>
                <a:gd name="connsiteX3" fmla="*/ 221217 w 245152"/>
                <a:gd name="connsiteY3" fmla="*/ 189974 h 190226"/>
                <a:gd name="connsiteX4" fmla="*/ 225626 w 245152"/>
                <a:gd name="connsiteY4" fmla="*/ 189093 h 190226"/>
                <a:gd name="connsiteX5" fmla="*/ 229657 w 245152"/>
                <a:gd name="connsiteY5" fmla="*/ 187581 h 190226"/>
                <a:gd name="connsiteX6" fmla="*/ 233437 w 245152"/>
                <a:gd name="connsiteY6" fmla="*/ 185313 h 190226"/>
                <a:gd name="connsiteX7" fmla="*/ 236838 w 245152"/>
                <a:gd name="connsiteY7" fmla="*/ 182542 h 190226"/>
                <a:gd name="connsiteX8" fmla="*/ 239736 w 245152"/>
                <a:gd name="connsiteY8" fmla="*/ 179266 h 190226"/>
                <a:gd name="connsiteX9" fmla="*/ 242129 w 245152"/>
                <a:gd name="connsiteY9" fmla="*/ 175613 h 190226"/>
                <a:gd name="connsiteX10" fmla="*/ 243767 w 245152"/>
                <a:gd name="connsiteY10" fmla="*/ 171582 h 190226"/>
                <a:gd name="connsiteX11" fmla="*/ 244901 w 245152"/>
                <a:gd name="connsiteY11" fmla="*/ 167298 h 190226"/>
                <a:gd name="connsiteX12" fmla="*/ 245153 w 245152"/>
                <a:gd name="connsiteY12" fmla="*/ 163015 h 190226"/>
                <a:gd name="connsiteX13" fmla="*/ 245153 w 245152"/>
                <a:gd name="connsiteY13" fmla="*/ 163015 h 190226"/>
                <a:gd name="connsiteX14" fmla="*/ 245153 w 245152"/>
                <a:gd name="connsiteY14" fmla="*/ 27211 h 190226"/>
                <a:gd name="connsiteX15" fmla="*/ 245153 w 245152"/>
                <a:gd name="connsiteY15" fmla="*/ 27211 h 190226"/>
                <a:gd name="connsiteX16" fmla="*/ 244901 w 245152"/>
                <a:gd name="connsiteY16" fmla="*/ 22802 h 190226"/>
                <a:gd name="connsiteX17" fmla="*/ 243767 w 245152"/>
                <a:gd name="connsiteY17" fmla="*/ 18519 h 190226"/>
                <a:gd name="connsiteX18" fmla="*/ 242129 w 245152"/>
                <a:gd name="connsiteY18" fmla="*/ 14487 h 190226"/>
                <a:gd name="connsiteX19" fmla="*/ 239736 w 245152"/>
                <a:gd name="connsiteY19" fmla="*/ 10834 h 190226"/>
                <a:gd name="connsiteX20" fmla="*/ 236838 w 245152"/>
                <a:gd name="connsiteY20" fmla="*/ 7559 h 190226"/>
                <a:gd name="connsiteX21" fmla="*/ 233437 w 245152"/>
                <a:gd name="connsiteY21" fmla="*/ 4787 h 190226"/>
                <a:gd name="connsiteX22" fmla="*/ 229657 w 245152"/>
                <a:gd name="connsiteY22" fmla="*/ 2645 h 190226"/>
                <a:gd name="connsiteX23" fmla="*/ 225626 w 245152"/>
                <a:gd name="connsiteY23" fmla="*/ 1008 h 190226"/>
                <a:gd name="connsiteX24" fmla="*/ 221217 w 245152"/>
                <a:gd name="connsiteY24" fmla="*/ 126 h 190226"/>
                <a:gd name="connsiteX25" fmla="*/ 217941 w 245152"/>
                <a:gd name="connsiteY25" fmla="*/ 0 h 190226"/>
                <a:gd name="connsiteX26" fmla="*/ 27211 w 245152"/>
                <a:gd name="connsiteY26" fmla="*/ 0 h 190226"/>
                <a:gd name="connsiteX27" fmla="*/ 30487 w 245152"/>
                <a:gd name="connsiteY27" fmla="*/ 126 h 190226"/>
                <a:gd name="connsiteX28" fmla="*/ 26077 w 245152"/>
                <a:gd name="connsiteY28" fmla="*/ 0 h 190226"/>
                <a:gd name="connsiteX29" fmla="*/ 21668 w 245152"/>
                <a:gd name="connsiteY29" fmla="*/ 504 h 190226"/>
                <a:gd name="connsiteX30" fmla="*/ 17511 w 245152"/>
                <a:gd name="connsiteY30" fmla="*/ 1764 h 190226"/>
                <a:gd name="connsiteX31" fmla="*/ 13605 w 245152"/>
                <a:gd name="connsiteY31" fmla="*/ 3653 h 190226"/>
                <a:gd name="connsiteX32" fmla="*/ 9952 w 245152"/>
                <a:gd name="connsiteY32" fmla="*/ 6047 h 190226"/>
                <a:gd name="connsiteX33" fmla="*/ 6803 w 245152"/>
                <a:gd name="connsiteY33" fmla="*/ 9196 h 190226"/>
                <a:gd name="connsiteX34" fmla="*/ 4157 w 245152"/>
                <a:gd name="connsiteY34" fmla="*/ 12598 h 190226"/>
                <a:gd name="connsiteX35" fmla="*/ 2142 w 245152"/>
                <a:gd name="connsiteY35" fmla="*/ 16503 h 190226"/>
                <a:gd name="connsiteX36" fmla="*/ 756 w 245152"/>
                <a:gd name="connsiteY36" fmla="*/ 20660 h 190226"/>
                <a:gd name="connsiteX37" fmla="*/ 0 w 245152"/>
                <a:gd name="connsiteY37" fmla="*/ 24944 h 190226"/>
                <a:gd name="connsiteX38" fmla="*/ 0 w 245152"/>
                <a:gd name="connsiteY38" fmla="*/ 27211 h 190226"/>
                <a:gd name="connsiteX39" fmla="*/ 0 w 245152"/>
                <a:gd name="connsiteY39" fmla="*/ 163015 h 190226"/>
                <a:gd name="connsiteX40" fmla="*/ 0 w 245152"/>
                <a:gd name="connsiteY40" fmla="*/ 160748 h 190226"/>
                <a:gd name="connsiteX41" fmla="*/ 0 w 245152"/>
                <a:gd name="connsiteY41" fmla="*/ 165157 h 190226"/>
                <a:gd name="connsiteX42" fmla="*/ 756 w 245152"/>
                <a:gd name="connsiteY42" fmla="*/ 169440 h 190226"/>
                <a:gd name="connsiteX43" fmla="*/ 2142 w 245152"/>
                <a:gd name="connsiteY43" fmla="*/ 173597 h 190226"/>
                <a:gd name="connsiteX44" fmla="*/ 4157 w 245152"/>
                <a:gd name="connsiteY44" fmla="*/ 177503 h 190226"/>
                <a:gd name="connsiteX45" fmla="*/ 6803 w 245152"/>
                <a:gd name="connsiteY45" fmla="*/ 181030 h 190226"/>
                <a:gd name="connsiteX46" fmla="*/ 9952 w 245152"/>
                <a:gd name="connsiteY46" fmla="*/ 184053 h 190226"/>
                <a:gd name="connsiteX47" fmla="*/ 13605 w 245152"/>
                <a:gd name="connsiteY47" fmla="*/ 186573 h 190226"/>
                <a:gd name="connsiteX48" fmla="*/ 17511 w 245152"/>
                <a:gd name="connsiteY48" fmla="*/ 188463 h 190226"/>
                <a:gd name="connsiteX49" fmla="*/ 21668 w 245152"/>
                <a:gd name="connsiteY49" fmla="*/ 189596 h 190226"/>
                <a:gd name="connsiteX50" fmla="*/ 26077 w 245152"/>
                <a:gd name="connsiteY50" fmla="*/ 190100 h 19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5152" h="190226">
                  <a:moveTo>
                    <a:pt x="27211" y="190226"/>
                  </a:moveTo>
                  <a:lnTo>
                    <a:pt x="217941" y="190226"/>
                  </a:lnTo>
                  <a:lnTo>
                    <a:pt x="216934" y="190100"/>
                  </a:lnTo>
                  <a:lnTo>
                    <a:pt x="221217" y="189974"/>
                  </a:lnTo>
                  <a:lnTo>
                    <a:pt x="225626" y="189093"/>
                  </a:lnTo>
                  <a:lnTo>
                    <a:pt x="229657" y="187581"/>
                  </a:lnTo>
                  <a:lnTo>
                    <a:pt x="233437" y="185313"/>
                  </a:lnTo>
                  <a:lnTo>
                    <a:pt x="236838" y="182542"/>
                  </a:lnTo>
                  <a:lnTo>
                    <a:pt x="239736" y="179266"/>
                  </a:lnTo>
                  <a:lnTo>
                    <a:pt x="242129" y="175613"/>
                  </a:lnTo>
                  <a:lnTo>
                    <a:pt x="243767" y="171582"/>
                  </a:lnTo>
                  <a:lnTo>
                    <a:pt x="244901" y="167298"/>
                  </a:lnTo>
                  <a:lnTo>
                    <a:pt x="245153" y="163015"/>
                  </a:lnTo>
                  <a:lnTo>
                    <a:pt x="245153" y="163015"/>
                  </a:lnTo>
                  <a:lnTo>
                    <a:pt x="245153" y="27211"/>
                  </a:lnTo>
                  <a:lnTo>
                    <a:pt x="245153" y="27211"/>
                  </a:lnTo>
                  <a:lnTo>
                    <a:pt x="244901" y="22802"/>
                  </a:lnTo>
                  <a:lnTo>
                    <a:pt x="243767" y="18519"/>
                  </a:lnTo>
                  <a:lnTo>
                    <a:pt x="242129" y="14487"/>
                  </a:lnTo>
                  <a:lnTo>
                    <a:pt x="239736" y="10834"/>
                  </a:lnTo>
                  <a:lnTo>
                    <a:pt x="236838" y="7559"/>
                  </a:lnTo>
                  <a:lnTo>
                    <a:pt x="233437" y="4787"/>
                  </a:lnTo>
                  <a:lnTo>
                    <a:pt x="229657" y="2645"/>
                  </a:lnTo>
                  <a:lnTo>
                    <a:pt x="225626" y="1008"/>
                  </a:lnTo>
                  <a:lnTo>
                    <a:pt x="221217" y="126"/>
                  </a:lnTo>
                  <a:lnTo>
                    <a:pt x="217941" y="0"/>
                  </a:lnTo>
                  <a:lnTo>
                    <a:pt x="27211" y="0"/>
                  </a:lnTo>
                  <a:lnTo>
                    <a:pt x="30487" y="126"/>
                  </a:lnTo>
                  <a:lnTo>
                    <a:pt x="26077" y="0"/>
                  </a:lnTo>
                  <a:lnTo>
                    <a:pt x="21668" y="504"/>
                  </a:lnTo>
                  <a:lnTo>
                    <a:pt x="17511" y="1764"/>
                  </a:lnTo>
                  <a:lnTo>
                    <a:pt x="13605" y="3653"/>
                  </a:lnTo>
                  <a:lnTo>
                    <a:pt x="9952" y="6047"/>
                  </a:lnTo>
                  <a:lnTo>
                    <a:pt x="6803" y="9196"/>
                  </a:lnTo>
                  <a:lnTo>
                    <a:pt x="4157" y="12598"/>
                  </a:lnTo>
                  <a:lnTo>
                    <a:pt x="2142" y="16503"/>
                  </a:lnTo>
                  <a:lnTo>
                    <a:pt x="756" y="20660"/>
                  </a:lnTo>
                  <a:lnTo>
                    <a:pt x="0" y="24944"/>
                  </a:lnTo>
                  <a:lnTo>
                    <a:pt x="0" y="27211"/>
                  </a:lnTo>
                  <a:lnTo>
                    <a:pt x="0" y="163015"/>
                  </a:lnTo>
                  <a:lnTo>
                    <a:pt x="0" y="160748"/>
                  </a:lnTo>
                  <a:lnTo>
                    <a:pt x="0" y="165157"/>
                  </a:lnTo>
                  <a:lnTo>
                    <a:pt x="756" y="169440"/>
                  </a:lnTo>
                  <a:lnTo>
                    <a:pt x="2142" y="173597"/>
                  </a:lnTo>
                  <a:lnTo>
                    <a:pt x="4157" y="177503"/>
                  </a:lnTo>
                  <a:lnTo>
                    <a:pt x="6803" y="181030"/>
                  </a:lnTo>
                  <a:lnTo>
                    <a:pt x="9952" y="184053"/>
                  </a:lnTo>
                  <a:lnTo>
                    <a:pt x="13605" y="186573"/>
                  </a:lnTo>
                  <a:lnTo>
                    <a:pt x="17511" y="188463"/>
                  </a:lnTo>
                  <a:lnTo>
                    <a:pt x="21668" y="189596"/>
                  </a:lnTo>
                  <a:lnTo>
                    <a:pt x="26077" y="190100"/>
                  </a:lnTo>
                  <a:close/>
                </a:path>
              </a:pathLst>
            </a:custGeom>
            <a:solidFill>
              <a:srgbClr val="00BFC4"/>
            </a:solidFill>
            <a:ln w="6670"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61" name="Tekstiruutu 60">
              <a:extLst>
                <a:ext uri="{FF2B5EF4-FFF2-40B4-BE49-F238E27FC236}">
                  <a16:creationId xmlns:a16="http://schemas.microsoft.com/office/drawing/2014/main" id="{AE30799C-2FF9-E304-8198-525E3B6ACB1D}"/>
                </a:ext>
              </a:extLst>
            </p:cNvPr>
            <p:cNvSpPr txBox="1"/>
            <p:nvPr/>
          </p:nvSpPr>
          <p:spPr>
            <a:xfrm>
              <a:off x="3749135" y="3582554"/>
              <a:ext cx="340158"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62</a:t>
              </a:r>
            </a:p>
          </p:txBody>
        </p:sp>
        <p:sp>
          <p:nvSpPr>
            <p:cNvPr id="62" name="Vapaamuotoinen: Muoto 61">
              <a:extLst>
                <a:ext uri="{FF2B5EF4-FFF2-40B4-BE49-F238E27FC236}">
                  <a16:creationId xmlns:a16="http://schemas.microsoft.com/office/drawing/2014/main" id="{A6655004-B348-49D9-B11A-B069AB3E6583}"/>
                </a:ext>
              </a:extLst>
            </p:cNvPr>
            <p:cNvSpPr/>
            <p:nvPr/>
          </p:nvSpPr>
          <p:spPr>
            <a:xfrm>
              <a:off x="3365512" y="1957557"/>
              <a:ext cx="322503" cy="190226"/>
            </a:xfrm>
            <a:custGeom>
              <a:avLst/>
              <a:gdLst>
                <a:gd name="connsiteX0" fmla="*/ 27211 w 322503"/>
                <a:gd name="connsiteY0" fmla="*/ 190226 h 190226"/>
                <a:gd name="connsiteX1" fmla="*/ 295292 w 322503"/>
                <a:gd name="connsiteY1" fmla="*/ 190226 h 190226"/>
                <a:gd name="connsiteX2" fmla="*/ 294158 w 322503"/>
                <a:gd name="connsiteY2" fmla="*/ 190100 h 190226"/>
                <a:gd name="connsiteX3" fmla="*/ 298567 w 322503"/>
                <a:gd name="connsiteY3" fmla="*/ 189974 h 190226"/>
                <a:gd name="connsiteX4" fmla="*/ 302851 w 322503"/>
                <a:gd name="connsiteY4" fmla="*/ 189093 h 190226"/>
                <a:gd name="connsiteX5" fmla="*/ 307008 w 322503"/>
                <a:gd name="connsiteY5" fmla="*/ 187581 h 190226"/>
                <a:gd name="connsiteX6" fmla="*/ 310787 w 322503"/>
                <a:gd name="connsiteY6" fmla="*/ 185313 h 190226"/>
                <a:gd name="connsiteX7" fmla="*/ 314189 w 322503"/>
                <a:gd name="connsiteY7" fmla="*/ 182542 h 190226"/>
                <a:gd name="connsiteX8" fmla="*/ 317086 w 322503"/>
                <a:gd name="connsiteY8" fmla="*/ 179266 h 190226"/>
                <a:gd name="connsiteX9" fmla="*/ 319354 w 322503"/>
                <a:gd name="connsiteY9" fmla="*/ 175613 h 190226"/>
                <a:gd name="connsiteX10" fmla="*/ 321117 w 322503"/>
                <a:gd name="connsiteY10" fmla="*/ 171582 h 190226"/>
                <a:gd name="connsiteX11" fmla="*/ 322125 w 322503"/>
                <a:gd name="connsiteY11" fmla="*/ 167298 h 190226"/>
                <a:gd name="connsiteX12" fmla="*/ 322503 w 322503"/>
                <a:gd name="connsiteY12" fmla="*/ 163015 h 190226"/>
                <a:gd name="connsiteX13" fmla="*/ 322503 w 322503"/>
                <a:gd name="connsiteY13" fmla="*/ 163015 h 190226"/>
                <a:gd name="connsiteX14" fmla="*/ 322503 w 322503"/>
                <a:gd name="connsiteY14" fmla="*/ 27211 h 190226"/>
                <a:gd name="connsiteX15" fmla="*/ 322503 w 322503"/>
                <a:gd name="connsiteY15" fmla="*/ 27211 h 190226"/>
                <a:gd name="connsiteX16" fmla="*/ 322125 w 322503"/>
                <a:gd name="connsiteY16" fmla="*/ 22802 h 190226"/>
                <a:gd name="connsiteX17" fmla="*/ 321117 w 322503"/>
                <a:gd name="connsiteY17" fmla="*/ 18519 h 190226"/>
                <a:gd name="connsiteX18" fmla="*/ 319354 w 322503"/>
                <a:gd name="connsiteY18" fmla="*/ 14487 h 190226"/>
                <a:gd name="connsiteX19" fmla="*/ 317086 w 322503"/>
                <a:gd name="connsiteY19" fmla="*/ 10834 h 190226"/>
                <a:gd name="connsiteX20" fmla="*/ 314189 w 322503"/>
                <a:gd name="connsiteY20" fmla="*/ 7559 h 190226"/>
                <a:gd name="connsiteX21" fmla="*/ 310787 w 322503"/>
                <a:gd name="connsiteY21" fmla="*/ 4787 h 190226"/>
                <a:gd name="connsiteX22" fmla="*/ 307008 w 322503"/>
                <a:gd name="connsiteY22" fmla="*/ 2646 h 190226"/>
                <a:gd name="connsiteX23" fmla="*/ 302851 w 322503"/>
                <a:gd name="connsiteY23" fmla="*/ 1008 h 190226"/>
                <a:gd name="connsiteX24" fmla="*/ 298567 w 322503"/>
                <a:gd name="connsiteY24" fmla="*/ 126 h 190226"/>
                <a:gd name="connsiteX25" fmla="*/ 295292 w 322503"/>
                <a:gd name="connsiteY25" fmla="*/ 0 h 190226"/>
                <a:gd name="connsiteX26" fmla="*/ 27211 w 322503"/>
                <a:gd name="connsiteY26" fmla="*/ 0 h 190226"/>
                <a:gd name="connsiteX27" fmla="*/ 30487 w 322503"/>
                <a:gd name="connsiteY27" fmla="*/ 126 h 190226"/>
                <a:gd name="connsiteX28" fmla="*/ 26077 w 322503"/>
                <a:gd name="connsiteY28" fmla="*/ 0 h 190226"/>
                <a:gd name="connsiteX29" fmla="*/ 21794 w 322503"/>
                <a:gd name="connsiteY29" fmla="*/ 504 h 190226"/>
                <a:gd name="connsiteX30" fmla="*/ 17511 w 322503"/>
                <a:gd name="connsiteY30" fmla="*/ 1764 h 190226"/>
                <a:gd name="connsiteX31" fmla="*/ 13606 w 322503"/>
                <a:gd name="connsiteY31" fmla="*/ 3653 h 190226"/>
                <a:gd name="connsiteX32" fmla="*/ 9952 w 322503"/>
                <a:gd name="connsiteY32" fmla="*/ 6047 h 190226"/>
                <a:gd name="connsiteX33" fmla="*/ 6803 w 322503"/>
                <a:gd name="connsiteY33" fmla="*/ 9196 h 190226"/>
                <a:gd name="connsiteX34" fmla="*/ 4157 w 322503"/>
                <a:gd name="connsiteY34" fmla="*/ 12598 h 190226"/>
                <a:gd name="connsiteX35" fmla="*/ 2142 w 322503"/>
                <a:gd name="connsiteY35" fmla="*/ 16503 h 190226"/>
                <a:gd name="connsiteX36" fmla="*/ 756 w 322503"/>
                <a:gd name="connsiteY36" fmla="*/ 20660 h 190226"/>
                <a:gd name="connsiteX37" fmla="*/ 0 w 322503"/>
                <a:gd name="connsiteY37" fmla="*/ 24944 h 190226"/>
                <a:gd name="connsiteX38" fmla="*/ 0 w 322503"/>
                <a:gd name="connsiteY38" fmla="*/ 27211 h 190226"/>
                <a:gd name="connsiteX39" fmla="*/ 0 w 322503"/>
                <a:gd name="connsiteY39" fmla="*/ 163015 h 190226"/>
                <a:gd name="connsiteX40" fmla="*/ 0 w 322503"/>
                <a:gd name="connsiteY40" fmla="*/ 160748 h 190226"/>
                <a:gd name="connsiteX41" fmla="*/ 0 w 322503"/>
                <a:gd name="connsiteY41" fmla="*/ 165157 h 190226"/>
                <a:gd name="connsiteX42" fmla="*/ 756 w 322503"/>
                <a:gd name="connsiteY42" fmla="*/ 169440 h 190226"/>
                <a:gd name="connsiteX43" fmla="*/ 2142 w 322503"/>
                <a:gd name="connsiteY43" fmla="*/ 173597 h 190226"/>
                <a:gd name="connsiteX44" fmla="*/ 4157 w 322503"/>
                <a:gd name="connsiteY44" fmla="*/ 177503 h 190226"/>
                <a:gd name="connsiteX45" fmla="*/ 6803 w 322503"/>
                <a:gd name="connsiteY45" fmla="*/ 181030 h 190226"/>
                <a:gd name="connsiteX46" fmla="*/ 9952 w 322503"/>
                <a:gd name="connsiteY46" fmla="*/ 184053 h 190226"/>
                <a:gd name="connsiteX47" fmla="*/ 13606 w 322503"/>
                <a:gd name="connsiteY47" fmla="*/ 186573 h 190226"/>
                <a:gd name="connsiteX48" fmla="*/ 17511 w 322503"/>
                <a:gd name="connsiteY48" fmla="*/ 188463 h 190226"/>
                <a:gd name="connsiteX49" fmla="*/ 21794 w 322503"/>
                <a:gd name="connsiteY49" fmla="*/ 189596 h 190226"/>
                <a:gd name="connsiteX50" fmla="*/ 26077 w 322503"/>
                <a:gd name="connsiteY50" fmla="*/ 190100 h 19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22503" h="190226">
                  <a:moveTo>
                    <a:pt x="27211" y="190226"/>
                  </a:moveTo>
                  <a:lnTo>
                    <a:pt x="295292" y="190226"/>
                  </a:lnTo>
                  <a:lnTo>
                    <a:pt x="294158" y="190100"/>
                  </a:lnTo>
                  <a:lnTo>
                    <a:pt x="298567" y="189974"/>
                  </a:lnTo>
                  <a:lnTo>
                    <a:pt x="302851" y="189093"/>
                  </a:lnTo>
                  <a:lnTo>
                    <a:pt x="307008" y="187581"/>
                  </a:lnTo>
                  <a:lnTo>
                    <a:pt x="310787" y="185313"/>
                  </a:lnTo>
                  <a:lnTo>
                    <a:pt x="314189" y="182542"/>
                  </a:lnTo>
                  <a:lnTo>
                    <a:pt x="317086" y="179266"/>
                  </a:lnTo>
                  <a:lnTo>
                    <a:pt x="319354" y="175613"/>
                  </a:lnTo>
                  <a:lnTo>
                    <a:pt x="321117" y="171582"/>
                  </a:lnTo>
                  <a:lnTo>
                    <a:pt x="322125" y="167298"/>
                  </a:lnTo>
                  <a:lnTo>
                    <a:pt x="322503" y="163015"/>
                  </a:lnTo>
                  <a:lnTo>
                    <a:pt x="322503" y="163015"/>
                  </a:lnTo>
                  <a:lnTo>
                    <a:pt x="322503" y="27211"/>
                  </a:lnTo>
                  <a:lnTo>
                    <a:pt x="322503" y="27211"/>
                  </a:lnTo>
                  <a:lnTo>
                    <a:pt x="322125" y="22802"/>
                  </a:lnTo>
                  <a:lnTo>
                    <a:pt x="321117" y="18519"/>
                  </a:lnTo>
                  <a:lnTo>
                    <a:pt x="319354" y="14487"/>
                  </a:lnTo>
                  <a:lnTo>
                    <a:pt x="317086" y="10834"/>
                  </a:lnTo>
                  <a:lnTo>
                    <a:pt x="314189" y="7559"/>
                  </a:lnTo>
                  <a:lnTo>
                    <a:pt x="310787" y="4787"/>
                  </a:lnTo>
                  <a:lnTo>
                    <a:pt x="307008" y="2646"/>
                  </a:lnTo>
                  <a:lnTo>
                    <a:pt x="302851" y="1008"/>
                  </a:lnTo>
                  <a:lnTo>
                    <a:pt x="298567" y="126"/>
                  </a:lnTo>
                  <a:lnTo>
                    <a:pt x="295292" y="0"/>
                  </a:lnTo>
                  <a:lnTo>
                    <a:pt x="27211" y="0"/>
                  </a:lnTo>
                  <a:lnTo>
                    <a:pt x="30487" y="126"/>
                  </a:lnTo>
                  <a:lnTo>
                    <a:pt x="26077" y="0"/>
                  </a:lnTo>
                  <a:lnTo>
                    <a:pt x="21794" y="504"/>
                  </a:lnTo>
                  <a:lnTo>
                    <a:pt x="17511" y="1764"/>
                  </a:lnTo>
                  <a:lnTo>
                    <a:pt x="13606" y="3653"/>
                  </a:lnTo>
                  <a:lnTo>
                    <a:pt x="9952" y="6047"/>
                  </a:lnTo>
                  <a:lnTo>
                    <a:pt x="6803" y="9196"/>
                  </a:lnTo>
                  <a:lnTo>
                    <a:pt x="4157" y="12598"/>
                  </a:lnTo>
                  <a:lnTo>
                    <a:pt x="2142" y="16503"/>
                  </a:lnTo>
                  <a:lnTo>
                    <a:pt x="756" y="20660"/>
                  </a:lnTo>
                  <a:lnTo>
                    <a:pt x="0" y="24944"/>
                  </a:lnTo>
                  <a:lnTo>
                    <a:pt x="0" y="27211"/>
                  </a:lnTo>
                  <a:lnTo>
                    <a:pt x="0" y="163015"/>
                  </a:lnTo>
                  <a:lnTo>
                    <a:pt x="0" y="160748"/>
                  </a:lnTo>
                  <a:lnTo>
                    <a:pt x="0" y="165157"/>
                  </a:lnTo>
                  <a:lnTo>
                    <a:pt x="756" y="169440"/>
                  </a:lnTo>
                  <a:lnTo>
                    <a:pt x="2142" y="173597"/>
                  </a:lnTo>
                  <a:lnTo>
                    <a:pt x="4157" y="177503"/>
                  </a:lnTo>
                  <a:lnTo>
                    <a:pt x="6803" y="181030"/>
                  </a:lnTo>
                  <a:lnTo>
                    <a:pt x="9952" y="184053"/>
                  </a:lnTo>
                  <a:lnTo>
                    <a:pt x="13606" y="186573"/>
                  </a:lnTo>
                  <a:lnTo>
                    <a:pt x="17511" y="188463"/>
                  </a:lnTo>
                  <a:lnTo>
                    <a:pt x="21794" y="189596"/>
                  </a:lnTo>
                  <a:lnTo>
                    <a:pt x="26077" y="190100"/>
                  </a:lnTo>
                  <a:close/>
                </a:path>
              </a:pathLst>
            </a:custGeom>
            <a:solidFill>
              <a:srgbClr val="F8766D"/>
            </a:solidFill>
            <a:ln w="6670"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63" name="Tekstiruutu 62">
              <a:extLst>
                <a:ext uri="{FF2B5EF4-FFF2-40B4-BE49-F238E27FC236}">
                  <a16:creationId xmlns:a16="http://schemas.microsoft.com/office/drawing/2014/main" id="{987765B8-0F06-4C14-AB0B-06BAF43B76B9}"/>
                </a:ext>
              </a:extLst>
            </p:cNvPr>
            <p:cNvSpPr txBox="1"/>
            <p:nvPr/>
          </p:nvSpPr>
          <p:spPr>
            <a:xfrm>
              <a:off x="3321944" y="1930734"/>
              <a:ext cx="420308"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624</a:t>
              </a:r>
            </a:p>
          </p:txBody>
        </p:sp>
        <p:sp>
          <p:nvSpPr>
            <p:cNvPr id="64" name="Vapaamuotoinen: Muoto 63">
              <a:extLst>
                <a:ext uri="{FF2B5EF4-FFF2-40B4-BE49-F238E27FC236}">
                  <a16:creationId xmlns:a16="http://schemas.microsoft.com/office/drawing/2014/main" id="{E84A27A9-41E5-02A4-25A6-8EAE2CA400DB}"/>
                </a:ext>
              </a:extLst>
            </p:cNvPr>
            <p:cNvSpPr/>
            <p:nvPr/>
          </p:nvSpPr>
          <p:spPr>
            <a:xfrm>
              <a:off x="3793585" y="4058866"/>
              <a:ext cx="168054" cy="190100"/>
            </a:xfrm>
            <a:custGeom>
              <a:avLst/>
              <a:gdLst>
                <a:gd name="connsiteX0" fmla="*/ 27211 w 168054"/>
                <a:gd name="connsiteY0" fmla="*/ 190100 h 190100"/>
                <a:gd name="connsiteX1" fmla="*/ 140843 w 168054"/>
                <a:gd name="connsiteY1" fmla="*/ 190100 h 190100"/>
                <a:gd name="connsiteX2" fmla="*/ 139709 w 168054"/>
                <a:gd name="connsiteY2" fmla="*/ 190100 h 190100"/>
                <a:gd name="connsiteX3" fmla="*/ 144119 w 168054"/>
                <a:gd name="connsiteY3" fmla="*/ 189974 h 190100"/>
                <a:gd name="connsiteX4" fmla="*/ 148402 w 168054"/>
                <a:gd name="connsiteY4" fmla="*/ 189093 h 190100"/>
                <a:gd name="connsiteX5" fmla="*/ 152433 w 168054"/>
                <a:gd name="connsiteY5" fmla="*/ 187581 h 190100"/>
                <a:gd name="connsiteX6" fmla="*/ 156338 w 168054"/>
                <a:gd name="connsiteY6" fmla="*/ 185313 h 190100"/>
                <a:gd name="connsiteX7" fmla="*/ 159614 w 168054"/>
                <a:gd name="connsiteY7" fmla="*/ 182542 h 190100"/>
                <a:gd name="connsiteX8" fmla="*/ 162637 w 168054"/>
                <a:gd name="connsiteY8" fmla="*/ 179266 h 190100"/>
                <a:gd name="connsiteX9" fmla="*/ 164905 w 168054"/>
                <a:gd name="connsiteY9" fmla="*/ 175613 h 190100"/>
                <a:gd name="connsiteX10" fmla="*/ 166668 w 168054"/>
                <a:gd name="connsiteY10" fmla="*/ 171582 h 190100"/>
                <a:gd name="connsiteX11" fmla="*/ 167676 w 168054"/>
                <a:gd name="connsiteY11" fmla="*/ 167298 h 190100"/>
                <a:gd name="connsiteX12" fmla="*/ 168054 w 168054"/>
                <a:gd name="connsiteY12" fmla="*/ 162889 h 190100"/>
                <a:gd name="connsiteX13" fmla="*/ 168054 w 168054"/>
                <a:gd name="connsiteY13" fmla="*/ 162889 h 190100"/>
                <a:gd name="connsiteX14" fmla="*/ 168054 w 168054"/>
                <a:gd name="connsiteY14" fmla="*/ 27211 h 190100"/>
                <a:gd name="connsiteX15" fmla="*/ 168054 w 168054"/>
                <a:gd name="connsiteY15" fmla="*/ 27211 h 190100"/>
                <a:gd name="connsiteX16" fmla="*/ 167676 w 168054"/>
                <a:gd name="connsiteY16" fmla="*/ 22802 h 190100"/>
                <a:gd name="connsiteX17" fmla="*/ 166668 w 168054"/>
                <a:gd name="connsiteY17" fmla="*/ 18519 h 190100"/>
                <a:gd name="connsiteX18" fmla="*/ 164905 w 168054"/>
                <a:gd name="connsiteY18" fmla="*/ 14488 h 190100"/>
                <a:gd name="connsiteX19" fmla="*/ 162637 w 168054"/>
                <a:gd name="connsiteY19" fmla="*/ 10834 h 190100"/>
                <a:gd name="connsiteX20" fmla="*/ 159614 w 168054"/>
                <a:gd name="connsiteY20" fmla="*/ 7559 h 190100"/>
                <a:gd name="connsiteX21" fmla="*/ 156338 w 168054"/>
                <a:gd name="connsiteY21" fmla="*/ 4787 h 190100"/>
                <a:gd name="connsiteX22" fmla="*/ 152433 w 168054"/>
                <a:gd name="connsiteY22" fmla="*/ 2520 h 190100"/>
                <a:gd name="connsiteX23" fmla="*/ 148402 w 168054"/>
                <a:gd name="connsiteY23" fmla="*/ 1008 h 190100"/>
                <a:gd name="connsiteX24" fmla="*/ 144119 w 168054"/>
                <a:gd name="connsiteY24" fmla="*/ 126 h 190100"/>
                <a:gd name="connsiteX25" fmla="*/ 140843 w 168054"/>
                <a:gd name="connsiteY25" fmla="*/ 0 h 190100"/>
                <a:gd name="connsiteX26" fmla="*/ 27211 w 168054"/>
                <a:gd name="connsiteY26" fmla="*/ 0 h 190100"/>
                <a:gd name="connsiteX27" fmla="*/ 30487 w 168054"/>
                <a:gd name="connsiteY27" fmla="*/ 126 h 190100"/>
                <a:gd name="connsiteX28" fmla="*/ 26203 w 168054"/>
                <a:gd name="connsiteY28" fmla="*/ 0 h 190100"/>
                <a:gd name="connsiteX29" fmla="*/ 21794 w 168054"/>
                <a:gd name="connsiteY29" fmla="*/ 504 h 190100"/>
                <a:gd name="connsiteX30" fmla="*/ 17637 w 168054"/>
                <a:gd name="connsiteY30" fmla="*/ 1764 h 190100"/>
                <a:gd name="connsiteX31" fmla="*/ 13605 w 168054"/>
                <a:gd name="connsiteY31" fmla="*/ 3527 h 190100"/>
                <a:gd name="connsiteX32" fmla="*/ 10078 w 168054"/>
                <a:gd name="connsiteY32" fmla="*/ 6047 h 190100"/>
                <a:gd name="connsiteX33" fmla="*/ 6929 w 168054"/>
                <a:gd name="connsiteY33" fmla="*/ 9070 h 190100"/>
                <a:gd name="connsiteX34" fmla="*/ 4283 w 168054"/>
                <a:gd name="connsiteY34" fmla="*/ 12598 h 190100"/>
                <a:gd name="connsiteX35" fmla="*/ 2268 w 168054"/>
                <a:gd name="connsiteY35" fmla="*/ 16503 h 190100"/>
                <a:gd name="connsiteX36" fmla="*/ 882 w 168054"/>
                <a:gd name="connsiteY36" fmla="*/ 20660 h 190100"/>
                <a:gd name="connsiteX37" fmla="*/ 126 w 168054"/>
                <a:gd name="connsiteY37" fmla="*/ 24944 h 190100"/>
                <a:gd name="connsiteX38" fmla="*/ 0 w 168054"/>
                <a:gd name="connsiteY38" fmla="*/ 27211 h 190100"/>
                <a:gd name="connsiteX39" fmla="*/ 0 w 168054"/>
                <a:gd name="connsiteY39" fmla="*/ 162889 h 190100"/>
                <a:gd name="connsiteX40" fmla="*/ 126 w 168054"/>
                <a:gd name="connsiteY40" fmla="*/ 160748 h 190100"/>
                <a:gd name="connsiteX41" fmla="*/ 126 w 168054"/>
                <a:gd name="connsiteY41" fmla="*/ 165157 h 190100"/>
                <a:gd name="connsiteX42" fmla="*/ 882 w 168054"/>
                <a:gd name="connsiteY42" fmla="*/ 169440 h 190100"/>
                <a:gd name="connsiteX43" fmla="*/ 2268 w 168054"/>
                <a:gd name="connsiteY43" fmla="*/ 173597 h 190100"/>
                <a:gd name="connsiteX44" fmla="*/ 4283 w 168054"/>
                <a:gd name="connsiteY44" fmla="*/ 177503 h 190100"/>
                <a:gd name="connsiteX45" fmla="*/ 6929 w 168054"/>
                <a:gd name="connsiteY45" fmla="*/ 181030 h 190100"/>
                <a:gd name="connsiteX46" fmla="*/ 10078 w 168054"/>
                <a:gd name="connsiteY46" fmla="*/ 184053 h 190100"/>
                <a:gd name="connsiteX47" fmla="*/ 13605 w 168054"/>
                <a:gd name="connsiteY47" fmla="*/ 186447 h 190100"/>
                <a:gd name="connsiteX48" fmla="*/ 17637 w 168054"/>
                <a:gd name="connsiteY48" fmla="*/ 188337 h 190100"/>
                <a:gd name="connsiteX49" fmla="*/ 21794 w 168054"/>
                <a:gd name="connsiteY49" fmla="*/ 189597 h 190100"/>
                <a:gd name="connsiteX50" fmla="*/ 26203 w 168054"/>
                <a:gd name="connsiteY50" fmla="*/ 190100 h 19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8054" h="190100">
                  <a:moveTo>
                    <a:pt x="27211" y="190100"/>
                  </a:moveTo>
                  <a:lnTo>
                    <a:pt x="140843" y="190100"/>
                  </a:lnTo>
                  <a:lnTo>
                    <a:pt x="139709" y="190100"/>
                  </a:lnTo>
                  <a:lnTo>
                    <a:pt x="144119" y="189974"/>
                  </a:lnTo>
                  <a:lnTo>
                    <a:pt x="148402" y="189093"/>
                  </a:lnTo>
                  <a:lnTo>
                    <a:pt x="152433" y="187581"/>
                  </a:lnTo>
                  <a:lnTo>
                    <a:pt x="156338" y="185313"/>
                  </a:lnTo>
                  <a:lnTo>
                    <a:pt x="159614" y="182542"/>
                  </a:lnTo>
                  <a:lnTo>
                    <a:pt x="162637" y="179266"/>
                  </a:lnTo>
                  <a:lnTo>
                    <a:pt x="164905" y="175613"/>
                  </a:lnTo>
                  <a:lnTo>
                    <a:pt x="166668" y="171582"/>
                  </a:lnTo>
                  <a:lnTo>
                    <a:pt x="167676" y="167298"/>
                  </a:lnTo>
                  <a:lnTo>
                    <a:pt x="168054" y="162889"/>
                  </a:lnTo>
                  <a:lnTo>
                    <a:pt x="168054" y="162889"/>
                  </a:lnTo>
                  <a:lnTo>
                    <a:pt x="168054" y="27211"/>
                  </a:lnTo>
                  <a:lnTo>
                    <a:pt x="168054" y="27211"/>
                  </a:lnTo>
                  <a:lnTo>
                    <a:pt x="167676" y="22802"/>
                  </a:lnTo>
                  <a:lnTo>
                    <a:pt x="166668" y="18519"/>
                  </a:lnTo>
                  <a:lnTo>
                    <a:pt x="164905" y="14488"/>
                  </a:lnTo>
                  <a:lnTo>
                    <a:pt x="162637" y="10834"/>
                  </a:lnTo>
                  <a:lnTo>
                    <a:pt x="159614" y="7559"/>
                  </a:lnTo>
                  <a:lnTo>
                    <a:pt x="156338" y="4787"/>
                  </a:lnTo>
                  <a:lnTo>
                    <a:pt x="152433" y="2520"/>
                  </a:lnTo>
                  <a:lnTo>
                    <a:pt x="148402" y="1008"/>
                  </a:lnTo>
                  <a:lnTo>
                    <a:pt x="144119" y="126"/>
                  </a:lnTo>
                  <a:lnTo>
                    <a:pt x="140843" y="0"/>
                  </a:lnTo>
                  <a:lnTo>
                    <a:pt x="27211" y="0"/>
                  </a:lnTo>
                  <a:lnTo>
                    <a:pt x="30487" y="126"/>
                  </a:lnTo>
                  <a:lnTo>
                    <a:pt x="26203" y="0"/>
                  </a:lnTo>
                  <a:lnTo>
                    <a:pt x="21794" y="504"/>
                  </a:lnTo>
                  <a:lnTo>
                    <a:pt x="17637" y="1764"/>
                  </a:lnTo>
                  <a:lnTo>
                    <a:pt x="13605" y="3527"/>
                  </a:lnTo>
                  <a:lnTo>
                    <a:pt x="10078" y="6047"/>
                  </a:lnTo>
                  <a:lnTo>
                    <a:pt x="6929" y="9070"/>
                  </a:lnTo>
                  <a:lnTo>
                    <a:pt x="4283" y="12598"/>
                  </a:lnTo>
                  <a:lnTo>
                    <a:pt x="2268" y="16503"/>
                  </a:lnTo>
                  <a:lnTo>
                    <a:pt x="882" y="20660"/>
                  </a:lnTo>
                  <a:lnTo>
                    <a:pt x="126" y="24944"/>
                  </a:lnTo>
                  <a:lnTo>
                    <a:pt x="0" y="27211"/>
                  </a:lnTo>
                  <a:lnTo>
                    <a:pt x="0" y="162889"/>
                  </a:lnTo>
                  <a:lnTo>
                    <a:pt x="126" y="160748"/>
                  </a:lnTo>
                  <a:lnTo>
                    <a:pt x="126" y="165157"/>
                  </a:lnTo>
                  <a:lnTo>
                    <a:pt x="882" y="169440"/>
                  </a:lnTo>
                  <a:lnTo>
                    <a:pt x="2268" y="173597"/>
                  </a:lnTo>
                  <a:lnTo>
                    <a:pt x="4283" y="177503"/>
                  </a:lnTo>
                  <a:lnTo>
                    <a:pt x="6929" y="181030"/>
                  </a:lnTo>
                  <a:lnTo>
                    <a:pt x="10078" y="184053"/>
                  </a:lnTo>
                  <a:lnTo>
                    <a:pt x="13605" y="186447"/>
                  </a:lnTo>
                  <a:lnTo>
                    <a:pt x="17637" y="188337"/>
                  </a:lnTo>
                  <a:lnTo>
                    <a:pt x="21794" y="189597"/>
                  </a:lnTo>
                  <a:lnTo>
                    <a:pt x="26203" y="190100"/>
                  </a:lnTo>
                  <a:close/>
                </a:path>
              </a:pathLst>
            </a:custGeom>
            <a:solidFill>
              <a:srgbClr val="7CAE00"/>
            </a:solidFill>
            <a:ln w="6670"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65" name="Tekstiruutu 64">
              <a:extLst>
                <a:ext uri="{FF2B5EF4-FFF2-40B4-BE49-F238E27FC236}">
                  <a16:creationId xmlns:a16="http://schemas.microsoft.com/office/drawing/2014/main" id="{AFCD6ECC-D9A5-BE55-9BBF-23DA40840D0E}"/>
                </a:ext>
              </a:extLst>
            </p:cNvPr>
            <p:cNvSpPr txBox="1"/>
            <p:nvPr/>
          </p:nvSpPr>
          <p:spPr>
            <a:xfrm>
              <a:off x="3748379" y="4031917"/>
              <a:ext cx="264816"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0</a:t>
              </a:r>
            </a:p>
          </p:txBody>
        </p:sp>
        <p:sp>
          <p:nvSpPr>
            <p:cNvPr id="66" name="Vapaamuotoinen: Muoto 65">
              <a:extLst>
                <a:ext uri="{FF2B5EF4-FFF2-40B4-BE49-F238E27FC236}">
                  <a16:creationId xmlns:a16="http://schemas.microsoft.com/office/drawing/2014/main" id="{6801235B-FEB3-EB4B-E6A4-9AD09362F4C8}"/>
                </a:ext>
              </a:extLst>
            </p:cNvPr>
            <p:cNvSpPr/>
            <p:nvPr/>
          </p:nvSpPr>
          <p:spPr>
            <a:xfrm>
              <a:off x="4731363" y="3968792"/>
              <a:ext cx="245278" cy="190100"/>
            </a:xfrm>
            <a:custGeom>
              <a:avLst/>
              <a:gdLst>
                <a:gd name="connsiteX0" fmla="*/ 27211 w 245278"/>
                <a:gd name="connsiteY0" fmla="*/ 190100 h 190100"/>
                <a:gd name="connsiteX1" fmla="*/ 218067 w 245278"/>
                <a:gd name="connsiteY1" fmla="*/ 190100 h 190100"/>
                <a:gd name="connsiteX2" fmla="*/ 217059 w 245278"/>
                <a:gd name="connsiteY2" fmla="*/ 190100 h 190100"/>
                <a:gd name="connsiteX3" fmla="*/ 221343 w 245278"/>
                <a:gd name="connsiteY3" fmla="*/ 189974 h 190100"/>
                <a:gd name="connsiteX4" fmla="*/ 225626 w 245278"/>
                <a:gd name="connsiteY4" fmla="*/ 189093 h 190100"/>
                <a:gd name="connsiteX5" fmla="*/ 229783 w 245278"/>
                <a:gd name="connsiteY5" fmla="*/ 187581 h 190100"/>
                <a:gd name="connsiteX6" fmla="*/ 233562 w 245278"/>
                <a:gd name="connsiteY6" fmla="*/ 185313 h 190100"/>
                <a:gd name="connsiteX7" fmla="*/ 236964 w 245278"/>
                <a:gd name="connsiteY7" fmla="*/ 182542 h 190100"/>
                <a:gd name="connsiteX8" fmla="*/ 239861 w 245278"/>
                <a:gd name="connsiteY8" fmla="*/ 179266 h 190100"/>
                <a:gd name="connsiteX9" fmla="*/ 242129 w 245278"/>
                <a:gd name="connsiteY9" fmla="*/ 175613 h 190100"/>
                <a:gd name="connsiteX10" fmla="*/ 243893 w 245278"/>
                <a:gd name="connsiteY10" fmla="*/ 171582 h 190100"/>
                <a:gd name="connsiteX11" fmla="*/ 244901 w 245278"/>
                <a:gd name="connsiteY11" fmla="*/ 167298 h 190100"/>
                <a:gd name="connsiteX12" fmla="*/ 245279 w 245278"/>
                <a:gd name="connsiteY12" fmla="*/ 162889 h 190100"/>
                <a:gd name="connsiteX13" fmla="*/ 245279 w 245278"/>
                <a:gd name="connsiteY13" fmla="*/ 162889 h 190100"/>
                <a:gd name="connsiteX14" fmla="*/ 245279 w 245278"/>
                <a:gd name="connsiteY14" fmla="*/ 27211 h 190100"/>
                <a:gd name="connsiteX15" fmla="*/ 245279 w 245278"/>
                <a:gd name="connsiteY15" fmla="*/ 27211 h 190100"/>
                <a:gd name="connsiteX16" fmla="*/ 244901 w 245278"/>
                <a:gd name="connsiteY16" fmla="*/ 22802 h 190100"/>
                <a:gd name="connsiteX17" fmla="*/ 243893 w 245278"/>
                <a:gd name="connsiteY17" fmla="*/ 18519 h 190100"/>
                <a:gd name="connsiteX18" fmla="*/ 242129 w 245278"/>
                <a:gd name="connsiteY18" fmla="*/ 14487 h 190100"/>
                <a:gd name="connsiteX19" fmla="*/ 239861 w 245278"/>
                <a:gd name="connsiteY19" fmla="*/ 10834 h 190100"/>
                <a:gd name="connsiteX20" fmla="*/ 236964 w 245278"/>
                <a:gd name="connsiteY20" fmla="*/ 7559 h 190100"/>
                <a:gd name="connsiteX21" fmla="*/ 233562 w 245278"/>
                <a:gd name="connsiteY21" fmla="*/ 4787 h 190100"/>
                <a:gd name="connsiteX22" fmla="*/ 229783 w 245278"/>
                <a:gd name="connsiteY22" fmla="*/ 2520 h 190100"/>
                <a:gd name="connsiteX23" fmla="*/ 225626 w 245278"/>
                <a:gd name="connsiteY23" fmla="*/ 1008 h 190100"/>
                <a:gd name="connsiteX24" fmla="*/ 221343 w 245278"/>
                <a:gd name="connsiteY24" fmla="*/ 126 h 190100"/>
                <a:gd name="connsiteX25" fmla="*/ 218067 w 245278"/>
                <a:gd name="connsiteY25" fmla="*/ 0 h 190100"/>
                <a:gd name="connsiteX26" fmla="*/ 27211 w 245278"/>
                <a:gd name="connsiteY26" fmla="*/ 0 h 190100"/>
                <a:gd name="connsiteX27" fmla="*/ 30486 w 245278"/>
                <a:gd name="connsiteY27" fmla="*/ 126 h 190100"/>
                <a:gd name="connsiteX28" fmla="*/ 26203 w 245278"/>
                <a:gd name="connsiteY28" fmla="*/ 0 h 190100"/>
                <a:gd name="connsiteX29" fmla="*/ 21794 w 245278"/>
                <a:gd name="connsiteY29" fmla="*/ 504 h 190100"/>
                <a:gd name="connsiteX30" fmla="*/ 17637 w 245278"/>
                <a:gd name="connsiteY30" fmla="*/ 1764 h 190100"/>
                <a:gd name="connsiteX31" fmla="*/ 13605 w 245278"/>
                <a:gd name="connsiteY31" fmla="*/ 3653 h 190100"/>
                <a:gd name="connsiteX32" fmla="*/ 10078 w 245278"/>
                <a:gd name="connsiteY32" fmla="*/ 6047 h 190100"/>
                <a:gd name="connsiteX33" fmla="*/ 6929 w 245278"/>
                <a:gd name="connsiteY33" fmla="*/ 9070 h 190100"/>
                <a:gd name="connsiteX34" fmla="*/ 4283 w 245278"/>
                <a:gd name="connsiteY34" fmla="*/ 12598 h 190100"/>
                <a:gd name="connsiteX35" fmla="*/ 2268 w 245278"/>
                <a:gd name="connsiteY35" fmla="*/ 16503 h 190100"/>
                <a:gd name="connsiteX36" fmla="*/ 882 w 245278"/>
                <a:gd name="connsiteY36" fmla="*/ 20660 h 190100"/>
                <a:gd name="connsiteX37" fmla="*/ 126 w 245278"/>
                <a:gd name="connsiteY37" fmla="*/ 24944 h 190100"/>
                <a:gd name="connsiteX38" fmla="*/ 0 w 245278"/>
                <a:gd name="connsiteY38" fmla="*/ 27211 h 190100"/>
                <a:gd name="connsiteX39" fmla="*/ 0 w 245278"/>
                <a:gd name="connsiteY39" fmla="*/ 162889 h 190100"/>
                <a:gd name="connsiteX40" fmla="*/ 126 w 245278"/>
                <a:gd name="connsiteY40" fmla="*/ 160748 h 190100"/>
                <a:gd name="connsiteX41" fmla="*/ 126 w 245278"/>
                <a:gd name="connsiteY41" fmla="*/ 165157 h 190100"/>
                <a:gd name="connsiteX42" fmla="*/ 882 w 245278"/>
                <a:gd name="connsiteY42" fmla="*/ 169440 h 190100"/>
                <a:gd name="connsiteX43" fmla="*/ 2268 w 245278"/>
                <a:gd name="connsiteY43" fmla="*/ 173597 h 190100"/>
                <a:gd name="connsiteX44" fmla="*/ 4283 w 245278"/>
                <a:gd name="connsiteY44" fmla="*/ 177503 h 190100"/>
                <a:gd name="connsiteX45" fmla="*/ 6929 w 245278"/>
                <a:gd name="connsiteY45" fmla="*/ 181030 h 190100"/>
                <a:gd name="connsiteX46" fmla="*/ 10078 w 245278"/>
                <a:gd name="connsiteY46" fmla="*/ 184053 h 190100"/>
                <a:gd name="connsiteX47" fmla="*/ 13605 w 245278"/>
                <a:gd name="connsiteY47" fmla="*/ 186573 h 190100"/>
                <a:gd name="connsiteX48" fmla="*/ 17637 w 245278"/>
                <a:gd name="connsiteY48" fmla="*/ 188337 h 190100"/>
                <a:gd name="connsiteX49" fmla="*/ 21794 w 245278"/>
                <a:gd name="connsiteY49" fmla="*/ 189597 h 190100"/>
                <a:gd name="connsiteX50" fmla="*/ 26203 w 245278"/>
                <a:gd name="connsiteY50" fmla="*/ 190100 h 19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5278" h="190100">
                  <a:moveTo>
                    <a:pt x="27211" y="190100"/>
                  </a:moveTo>
                  <a:lnTo>
                    <a:pt x="218067" y="190100"/>
                  </a:lnTo>
                  <a:lnTo>
                    <a:pt x="217059" y="190100"/>
                  </a:lnTo>
                  <a:lnTo>
                    <a:pt x="221343" y="189974"/>
                  </a:lnTo>
                  <a:lnTo>
                    <a:pt x="225626" y="189093"/>
                  </a:lnTo>
                  <a:lnTo>
                    <a:pt x="229783" y="187581"/>
                  </a:lnTo>
                  <a:lnTo>
                    <a:pt x="233562" y="185313"/>
                  </a:lnTo>
                  <a:lnTo>
                    <a:pt x="236964" y="182542"/>
                  </a:lnTo>
                  <a:lnTo>
                    <a:pt x="239861" y="179266"/>
                  </a:lnTo>
                  <a:lnTo>
                    <a:pt x="242129" y="175613"/>
                  </a:lnTo>
                  <a:lnTo>
                    <a:pt x="243893" y="171582"/>
                  </a:lnTo>
                  <a:lnTo>
                    <a:pt x="244901" y="167298"/>
                  </a:lnTo>
                  <a:lnTo>
                    <a:pt x="245279" y="162889"/>
                  </a:lnTo>
                  <a:lnTo>
                    <a:pt x="245279" y="162889"/>
                  </a:lnTo>
                  <a:lnTo>
                    <a:pt x="245279" y="27211"/>
                  </a:lnTo>
                  <a:lnTo>
                    <a:pt x="245279" y="27211"/>
                  </a:lnTo>
                  <a:lnTo>
                    <a:pt x="244901" y="22802"/>
                  </a:lnTo>
                  <a:lnTo>
                    <a:pt x="243893" y="18519"/>
                  </a:lnTo>
                  <a:lnTo>
                    <a:pt x="242129" y="14487"/>
                  </a:lnTo>
                  <a:lnTo>
                    <a:pt x="239861" y="10834"/>
                  </a:lnTo>
                  <a:lnTo>
                    <a:pt x="236964" y="7559"/>
                  </a:lnTo>
                  <a:lnTo>
                    <a:pt x="233562" y="4787"/>
                  </a:lnTo>
                  <a:lnTo>
                    <a:pt x="229783" y="2520"/>
                  </a:lnTo>
                  <a:lnTo>
                    <a:pt x="225626" y="1008"/>
                  </a:lnTo>
                  <a:lnTo>
                    <a:pt x="221343" y="126"/>
                  </a:lnTo>
                  <a:lnTo>
                    <a:pt x="218067" y="0"/>
                  </a:lnTo>
                  <a:lnTo>
                    <a:pt x="27211" y="0"/>
                  </a:lnTo>
                  <a:lnTo>
                    <a:pt x="30486" y="126"/>
                  </a:lnTo>
                  <a:lnTo>
                    <a:pt x="26203" y="0"/>
                  </a:lnTo>
                  <a:lnTo>
                    <a:pt x="21794" y="504"/>
                  </a:lnTo>
                  <a:lnTo>
                    <a:pt x="17637" y="1764"/>
                  </a:lnTo>
                  <a:lnTo>
                    <a:pt x="13605" y="3653"/>
                  </a:lnTo>
                  <a:lnTo>
                    <a:pt x="10078" y="6047"/>
                  </a:lnTo>
                  <a:lnTo>
                    <a:pt x="6929" y="9070"/>
                  </a:lnTo>
                  <a:lnTo>
                    <a:pt x="4283" y="12598"/>
                  </a:lnTo>
                  <a:lnTo>
                    <a:pt x="2268" y="16503"/>
                  </a:lnTo>
                  <a:lnTo>
                    <a:pt x="882" y="20660"/>
                  </a:lnTo>
                  <a:lnTo>
                    <a:pt x="126" y="24944"/>
                  </a:lnTo>
                  <a:lnTo>
                    <a:pt x="0" y="27211"/>
                  </a:lnTo>
                  <a:lnTo>
                    <a:pt x="0" y="162889"/>
                  </a:lnTo>
                  <a:lnTo>
                    <a:pt x="126" y="160748"/>
                  </a:lnTo>
                  <a:lnTo>
                    <a:pt x="126" y="165157"/>
                  </a:lnTo>
                  <a:lnTo>
                    <a:pt x="882" y="169440"/>
                  </a:lnTo>
                  <a:lnTo>
                    <a:pt x="2268" y="173597"/>
                  </a:lnTo>
                  <a:lnTo>
                    <a:pt x="4283" y="177503"/>
                  </a:lnTo>
                  <a:lnTo>
                    <a:pt x="6929" y="181030"/>
                  </a:lnTo>
                  <a:lnTo>
                    <a:pt x="10078" y="184053"/>
                  </a:lnTo>
                  <a:lnTo>
                    <a:pt x="13605" y="186573"/>
                  </a:lnTo>
                  <a:lnTo>
                    <a:pt x="17637" y="188337"/>
                  </a:lnTo>
                  <a:lnTo>
                    <a:pt x="21794" y="189597"/>
                  </a:lnTo>
                  <a:lnTo>
                    <a:pt x="26203" y="190100"/>
                  </a:lnTo>
                  <a:close/>
                </a:path>
              </a:pathLst>
            </a:custGeom>
            <a:solidFill>
              <a:srgbClr val="C77CFF"/>
            </a:solidFill>
            <a:ln w="6670"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67" name="Tekstiruutu 66">
              <a:extLst>
                <a:ext uri="{FF2B5EF4-FFF2-40B4-BE49-F238E27FC236}">
                  <a16:creationId xmlns:a16="http://schemas.microsoft.com/office/drawing/2014/main" id="{BCD30A9C-3785-7A86-6B95-5B66426E4C92}"/>
                </a:ext>
              </a:extLst>
            </p:cNvPr>
            <p:cNvSpPr txBox="1"/>
            <p:nvPr/>
          </p:nvSpPr>
          <p:spPr>
            <a:xfrm>
              <a:off x="4687039" y="3941843"/>
              <a:ext cx="338554"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29</a:t>
              </a:r>
            </a:p>
          </p:txBody>
        </p:sp>
        <p:sp>
          <p:nvSpPr>
            <p:cNvPr id="68" name="Vapaamuotoinen: Muoto 67">
              <a:extLst>
                <a:ext uri="{FF2B5EF4-FFF2-40B4-BE49-F238E27FC236}">
                  <a16:creationId xmlns:a16="http://schemas.microsoft.com/office/drawing/2014/main" id="{25817E25-5854-A1B1-E0E5-61378740C2BC}"/>
                </a:ext>
              </a:extLst>
            </p:cNvPr>
            <p:cNvSpPr/>
            <p:nvPr/>
          </p:nvSpPr>
          <p:spPr>
            <a:xfrm>
              <a:off x="4361619" y="3693279"/>
              <a:ext cx="245278" cy="190100"/>
            </a:xfrm>
            <a:custGeom>
              <a:avLst/>
              <a:gdLst>
                <a:gd name="connsiteX0" fmla="*/ 27211 w 245278"/>
                <a:gd name="connsiteY0" fmla="*/ 190101 h 190100"/>
                <a:gd name="connsiteX1" fmla="*/ 218067 w 245278"/>
                <a:gd name="connsiteY1" fmla="*/ 190101 h 190100"/>
                <a:gd name="connsiteX2" fmla="*/ 216934 w 245278"/>
                <a:gd name="connsiteY2" fmla="*/ 190101 h 190100"/>
                <a:gd name="connsiteX3" fmla="*/ 221343 w 245278"/>
                <a:gd name="connsiteY3" fmla="*/ 189974 h 190100"/>
                <a:gd name="connsiteX4" fmla="*/ 225626 w 245278"/>
                <a:gd name="connsiteY4" fmla="*/ 189093 h 190100"/>
                <a:gd name="connsiteX5" fmla="*/ 229658 w 245278"/>
                <a:gd name="connsiteY5" fmla="*/ 187581 h 190100"/>
                <a:gd name="connsiteX6" fmla="*/ 233437 w 245278"/>
                <a:gd name="connsiteY6" fmla="*/ 185313 h 190100"/>
                <a:gd name="connsiteX7" fmla="*/ 236838 w 245278"/>
                <a:gd name="connsiteY7" fmla="*/ 182542 h 190100"/>
                <a:gd name="connsiteX8" fmla="*/ 239736 w 245278"/>
                <a:gd name="connsiteY8" fmla="*/ 179266 h 190100"/>
                <a:gd name="connsiteX9" fmla="*/ 242129 w 245278"/>
                <a:gd name="connsiteY9" fmla="*/ 175613 h 190100"/>
                <a:gd name="connsiteX10" fmla="*/ 243893 w 245278"/>
                <a:gd name="connsiteY10" fmla="*/ 171582 h 190100"/>
                <a:gd name="connsiteX11" fmla="*/ 244901 w 245278"/>
                <a:gd name="connsiteY11" fmla="*/ 167299 h 190100"/>
                <a:gd name="connsiteX12" fmla="*/ 245279 w 245278"/>
                <a:gd name="connsiteY12" fmla="*/ 162889 h 190100"/>
                <a:gd name="connsiteX13" fmla="*/ 245279 w 245278"/>
                <a:gd name="connsiteY13" fmla="*/ 162889 h 190100"/>
                <a:gd name="connsiteX14" fmla="*/ 245279 w 245278"/>
                <a:gd name="connsiteY14" fmla="*/ 27211 h 190100"/>
                <a:gd name="connsiteX15" fmla="*/ 245279 w 245278"/>
                <a:gd name="connsiteY15" fmla="*/ 27211 h 190100"/>
                <a:gd name="connsiteX16" fmla="*/ 244901 w 245278"/>
                <a:gd name="connsiteY16" fmla="*/ 22802 h 190100"/>
                <a:gd name="connsiteX17" fmla="*/ 243893 w 245278"/>
                <a:gd name="connsiteY17" fmla="*/ 18519 h 190100"/>
                <a:gd name="connsiteX18" fmla="*/ 242129 w 245278"/>
                <a:gd name="connsiteY18" fmla="*/ 14488 h 190100"/>
                <a:gd name="connsiteX19" fmla="*/ 239736 w 245278"/>
                <a:gd name="connsiteY19" fmla="*/ 10834 h 190100"/>
                <a:gd name="connsiteX20" fmla="*/ 236838 w 245278"/>
                <a:gd name="connsiteY20" fmla="*/ 7559 h 190100"/>
                <a:gd name="connsiteX21" fmla="*/ 233437 w 245278"/>
                <a:gd name="connsiteY21" fmla="*/ 4787 h 190100"/>
                <a:gd name="connsiteX22" fmla="*/ 229658 w 245278"/>
                <a:gd name="connsiteY22" fmla="*/ 2520 h 190100"/>
                <a:gd name="connsiteX23" fmla="*/ 225626 w 245278"/>
                <a:gd name="connsiteY23" fmla="*/ 1008 h 190100"/>
                <a:gd name="connsiteX24" fmla="*/ 221343 w 245278"/>
                <a:gd name="connsiteY24" fmla="*/ 126 h 190100"/>
                <a:gd name="connsiteX25" fmla="*/ 218067 w 245278"/>
                <a:gd name="connsiteY25" fmla="*/ 0 h 190100"/>
                <a:gd name="connsiteX26" fmla="*/ 27211 w 245278"/>
                <a:gd name="connsiteY26" fmla="*/ 0 h 190100"/>
                <a:gd name="connsiteX27" fmla="*/ 30486 w 245278"/>
                <a:gd name="connsiteY27" fmla="*/ 126 h 190100"/>
                <a:gd name="connsiteX28" fmla="*/ 26077 w 245278"/>
                <a:gd name="connsiteY28" fmla="*/ 0 h 190100"/>
                <a:gd name="connsiteX29" fmla="*/ 21794 w 245278"/>
                <a:gd name="connsiteY29" fmla="*/ 504 h 190100"/>
                <a:gd name="connsiteX30" fmla="*/ 17511 w 245278"/>
                <a:gd name="connsiteY30" fmla="*/ 1764 h 190100"/>
                <a:gd name="connsiteX31" fmla="*/ 13605 w 245278"/>
                <a:gd name="connsiteY31" fmla="*/ 3528 h 190100"/>
                <a:gd name="connsiteX32" fmla="*/ 9952 w 245278"/>
                <a:gd name="connsiteY32" fmla="*/ 6047 h 190100"/>
                <a:gd name="connsiteX33" fmla="*/ 6803 w 245278"/>
                <a:gd name="connsiteY33" fmla="*/ 9070 h 190100"/>
                <a:gd name="connsiteX34" fmla="*/ 4157 w 245278"/>
                <a:gd name="connsiteY34" fmla="*/ 12598 h 190100"/>
                <a:gd name="connsiteX35" fmla="*/ 2141 w 245278"/>
                <a:gd name="connsiteY35" fmla="*/ 16503 h 190100"/>
                <a:gd name="connsiteX36" fmla="*/ 756 w 245278"/>
                <a:gd name="connsiteY36" fmla="*/ 20660 h 190100"/>
                <a:gd name="connsiteX37" fmla="*/ 126 w 245278"/>
                <a:gd name="connsiteY37" fmla="*/ 24944 h 190100"/>
                <a:gd name="connsiteX38" fmla="*/ 0 w 245278"/>
                <a:gd name="connsiteY38" fmla="*/ 27211 h 190100"/>
                <a:gd name="connsiteX39" fmla="*/ 0 w 245278"/>
                <a:gd name="connsiteY39" fmla="*/ 162889 h 190100"/>
                <a:gd name="connsiteX40" fmla="*/ 126 w 245278"/>
                <a:gd name="connsiteY40" fmla="*/ 160748 h 190100"/>
                <a:gd name="connsiteX41" fmla="*/ 126 w 245278"/>
                <a:gd name="connsiteY41" fmla="*/ 165157 h 190100"/>
                <a:gd name="connsiteX42" fmla="*/ 756 w 245278"/>
                <a:gd name="connsiteY42" fmla="*/ 169440 h 190100"/>
                <a:gd name="connsiteX43" fmla="*/ 2141 w 245278"/>
                <a:gd name="connsiteY43" fmla="*/ 173598 h 190100"/>
                <a:gd name="connsiteX44" fmla="*/ 4157 w 245278"/>
                <a:gd name="connsiteY44" fmla="*/ 177503 h 190100"/>
                <a:gd name="connsiteX45" fmla="*/ 6803 w 245278"/>
                <a:gd name="connsiteY45" fmla="*/ 181030 h 190100"/>
                <a:gd name="connsiteX46" fmla="*/ 9952 w 245278"/>
                <a:gd name="connsiteY46" fmla="*/ 184053 h 190100"/>
                <a:gd name="connsiteX47" fmla="*/ 13605 w 245278"/>
                <a:gd name="connsiteY47" fmla="*/ 186447 h 190100"/>
                <a:gd name="connsiteX48" fmla="*/ 17511 w 245278"/>
                <a:gd name="connsiteY48" fmla="*/ 188337 h 190100"/>
                <a:gd name="connsiteX49" fmla="*/ 21794 w 245278"/>
                <a:gd name="connsiteY49" fmla="*/ 189597 h 190100"/>
                <a:gd name="connsiteX50" fmla="*/ 26077 w 245278"/>
                <a:gd name="connsiteY50" fmla="*/ 190101 h 19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5278" h="190100">
                  <a:moveTo>
                    <a:pt x="27211" y="190101"/>
                  </a:moveTo>
                  <a:lnTo>
                    <a:pt x="218067" y="190101"/>
                  </a:lnTo>
                  <a:lnTo>
                    <a:pt x="216934" y="190101"/>
                  </a:lnTo>
                  <a:lnTo>
                    <a:pt x="221343" y="189974"/>
                  </a:lnTo>
                  <a:lnTo>
                    <a:pt x="225626" y="189093"/>
                  </a:lnTo>
                  <a:lnTo>
                    <a:pt x="229658" y="187581"/>
                  </a:lnTo>
                  <a:lnTo>
                    <a:pt x="233437" y="185313"/>
                  </a:lnTo>
                  <a:lnTo>
                    <a:pt x="236838" y="182542"/>
                  </a:lnTo>
                  <a:lnTo>
                    <a:pt x="239736" y="179266"/>
                  </a:lnTo>
                  <a:lnTo>
                    <a:pt x="242129" y="175613"/>
                  </a:lnTo>
                  <a:lnTo>
                    <a:pt x="243893" y="171582"/>
                  </a:lnTo>
                  <a:lnTo>
                    <a:pt x="244901" y="167299"/>
                  </a:lnTo>
                  <a:lnTo>
                    <a:pt x="245279" y="162889"/>
                  </a:lnTo>
                  <a:lnTo>
                    <a:pt x="245279" y="162889"/>
                  </a:lnTo>
                  <a:lnTo>
                    <a:pt x="245279" y="27211"/>
                  </a:lnTo>
                  <a:lnTo>
                    <a:pt x="245279" y="27211"/>
                  </a:lnTo>
                  <a:lnTo>
                    <a:pt x="244901" y="22802"/>
                  </a:lnTo>
                  <a:lnTo>
                    <a:pt x="243893" y="18519"/>
                  </a:lnTo>
                  <a:lnTo>
                    <a:pt x="242129" y="14488"/>
                  </a:lnTo>
                  <a:lnTo>
                    <a:pt x="239736" y="10834"/>
                  </a:lnTo>
                  <a:lnTo>
                    <a:pt x="236838" y="7559"/>
                  </a:lnTo>
                  <a:lnTo>
                    <a:pt x="233437" y="4787"/>
                  </a:lnTo>
                  <a:lnTo>
                    <a:pt x="229658" y="2520"/>
                  </a:lnTo>
                  <a:lnTo>
                    <a:pt x="225626" y="1008"/>
                  </a:lnTo>
                  <a:lnTo>
                    <a:pt x="221343" y="126"/>
                  </a:lnTo>
                  <a:lnTo>
                    <a:pt x="218067" y="0"/>
                  </a:lnTo>
                  <a:lnTo>
                    <a:pt x="27211" y="0"/>
                  </a:lnTo>
                  <a:lnTo>
                    <a:pt x="30486" y="126"/>
                  </a:lnTo>
                  <a:lnTo>
                    <a:pt x="26077" y="0"/>
                  </a:lnTo>
                  <a:lnTo>
                    <a:pt x="21794" y="504"/>
                  </a:lnTo>
                  <a:lnTo>
                    <a:pt x="17511" y="1764"/>
                  </a:lnTo>
                  <a:lnTo>
                    <a:pt x="13605" y="3528"/>
                  </a:lnTo>
                  <a:lnTo>
                    <a:pt x="9952" y="6047"/>
                  </a:lnTo>
                  <a:lnTo>
                    <a:pt x="6803" y="9070"/>
                  </a:lnTo>
                  <a:lnTo>
                    <a:pt x="4157" y="12598"/>
                  </a:lnTo>
                  <a:lnTo>
                    <a:pt x="2141" y="16503"/>
                  </a:lnTo>
                  <a:lnTo>
                    <a:pt x="756" y="20660"/>
                  </a:lnTo>
                  <a:lnTo>
                    <a:pt x="126" y="24944"/>
                  </a:lnTo>
                  <a:lnTo>
                    <a:pt x="0" y="27211"/>
                  </a:lnTo>
                  <a:lnTo>
                    <a:pt x="0" y="162889"/>
                  </a:lnTo>
                  <a:lnTo>
                    <a:pt x="126" y="160748"/>
                  </a:lnTo>
                  <a:lnTo>
                    <a:pt x="126" y="165157"/>
                  </a:lnTo>
                  <a:lnTo>
                    <a:pt x="756" y="169440"/>
                  </a:lnTo>
                  <a:lnTo>
                    <a:pt x="2141" y="173598"/>
                  </a:lnTo>
                  <a:lnTo>
                    <a:pt x="4157" y="177503"/>
                  </a:lnTo>
                  <a:lnTo>
                    <a:pt x="6803" y="181030"/>
                  </a:lnTo>
                  <a:lnTo>
                    <a:pt x="9952" y="184053"/>
                  </a:lnTo>
                  <a:lnTo>
                    <a:pt x="13605" y="186447"/>
                  </a:lnTo>
                  <a:lnTo>
                    <a:pt x="17511" y="188337"/>
                  </a:lnTo>
                  <a:lnTo>
                    <a:pt x="21794" y="189597"/>
                  </a:lnTo>
                  <a:lnTo>
                    <a:pt x="26077" y="190101"/>
                  </a:lnTo>
                  <a:close/>
                </a:path>
              </a:pathLst>
            </a:custGeom>
            <a:solidFill>
              <a:srgbClr val="00BFC4"/>
            </a:solidFill>
            <a:ln w="6670"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69" name="Tekstiruutu 68">
              <a:extLst>
                <a:ext uri="{FF2B5EF4-FFF2-40B4-BE49-F238E27FC236}">
                  <a16:creationId xmlns:a16="http://schemas.microsoft.com/office/drawing/2014/main" id="{37E2F660-2C6E-CA30-668E-7B0B42D85DA6}"/>
                </a:ext>
              </a:extLst>
            </p:cNvPr>
            <p:cNvSpPr txBox="1"/>
            <p:nvPr/>
          </p:nvSpPr>
          <p:spPr>
            <a:xfrm>
              <a:off x="4317168" y="3666329"/>
              <a:ext cx="340158"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38</a:t>
              </a:r>
            </a:p>
          </p:txBody>
        </p:sp>
        <p:sp>
          <p:nvSpPr>
            <p:cNvPr id="70" name="Vapaamuotoinen: Muoto 69">
              <a:extLst>
                <a:ext uri="{FF2B5EF4-FFF2-40B4-BE49-F238E27FC236}">
                  <a16:creationId xmlns:a16="http://schemas.microsoft.com/office/drawing/2014/main" id="{B33DFA3C-4F9A-548F-3CB6-F6FF126576B6}"/>
                </a:ext>
              </a:extLst>
            </p:cNvPr>
            <p:cNvSpPr/>
            <p:nvPr/>
          </p:nvSpPr>
          <p:spPr>
            <a:xfrm>
              <a:off x="4302031" y="1781819"/>
              <a:ext cx="322629" cy="190226"/>
            </a:xfrm>
            <a:custGeom>
              <a:avLst/>
              <a:gdLst>
                <a:gd name="connsiteX0" fmla="*/ 27211 w 322629"/>
                <a:gd name="connsiteY0" fmla="*/ 190226 h 190226"/>
                <a:gd name="connsiteX1" fmla="*/ 295418 w 322629"/>
                <a:gd name="connsiteY1" fmla="*/ 190226 h 190226"/>
                <a:gd name="connsiteX2" fmla="*/ 294284 w 322629"/>
                <a:gd name="connsiteY2" fmla="*/ 190100 h 190226"/>
                <a:gd name="connsiteX3" fmla="*/ 298694 w 322629"/>
                <a:gd name="connsiteY3" fmla="*/ 189974 h 190226"/>
                <a:gd name="connsiteX4" fmla="*/ 302977 w 322629"/>
                <a:gd name="connsiteY4" fmla="*/ 189093 h 190226"/>
                <a:gd name="connsiteX5" fmla="*/ 307008 w 322629"/>
                <a:gd name="connsiteY5" fmla="*/ 187581 h 190226"/>
                <a:gd name="connsiteX6" fmla="*/ 310787 w 322629"/>
                <a:gd name="connsiteY6" fmla="*/ 185313 h 190226"/>
                <a:gd name="connsiteX7" fmla="*/ 314189 w 322629"/>
                <a:gd name="connsiteY7" fmla="*/ 182542 h 190226"/>
                <a:gd name="connsiteX8" fmla="*/ 317086 w 322629"/>
                <a:gd name="connsiteY8" fmla="*/ 179266 h 190226"/>
                <a:gd name="connsiteX9" fmla="*/ 319480 w 322629"/>
                <a:gd name="connsiteY9" fmla="*/ 175613 h 190226"/>
                <a:gd name="connsiteX10" fmla="*/ 321118 w 322629"/>
                <a:gd name="connsiteY10" fmla="*/ 171582 h 190226"/>
                <a:gd name="connsiteX11" fmla="*/ 322251 w 322629"/>
                <a:gd name="connsiteY11" fmla="*/ 167298 h 190226"/>
                <a:gd name="connsiteX12" fmla="*/ 322629 w 322629"/>
                <a:gd name="connsiteY12" fmla="*/ 163015 h 190226"/>
                <a:gd name="connsiteX13" fmla="*/ 322629 w 322629"/>
                <a:gd name="connsiteY13" fmla="*/ 163015 h 190226"/>
                <a:gd name="connsiteX14" fmla="*/ 322629 w 322629"/>
                <a:gd name="connsiteY14" fmla="*/ 27211 h 190226"/>
                <a:gd name="connsiteX15" fmla="*/ 322629 w 322629"/>
                <a:gd name="connsiteY15" fmla="*/ 27211 h 190226"/>
                <a:gd name="connsiteX16" fmla="*/ 322251 w 322629"/>
                <a:gd name="connsiteY16" fmla="*/ 22802 h 190226"/>
                <a:gd name="connsiteX17" fmla="*/ 321118 w 322629"/>
                <a:gd name="connsiteY17" fmla="*/ 18519 h 190226"/>
                <a:gd name="connsiteX18" fmla="*/ 319480 w 322629"/>
                <a:gd name="connsiteY18" fmla="*/ 14487 h 190226"/>
                <a:gd name="connsiteX19" fmla="*/ 317086 w 322629"/>
                <a:gd name="connsiteY19" fmla="*/ 10834 h 190226"/>
                <a:gd name="connsiteX20" fmla="*/ 314189 w 322629"/>
                <a:gd name="connsiteY20" fmla="*/ 7559 h 190226"/>
                <a:gd name="connsiteX21" fmla="*/ 310787 w 322629"/>
                <a:gd name="connsiteY21" fmla="*/ 4787 h 190226"/>
                <a:gd name="connsiteX22" fmla="*/ 307008 w 322629"/>
                <a:gd name="connsiteY22" fmla="*/ 2646 h 190226"/>
                <a:gd name="connsiteX23" fmla="*/ 302977 w 322629"/>
                <a:gd name="connsiteY23" fmla="*/ 1008 h 190226"/>
                <a:gd name="connsiteX24" fmla="*/ 298694 w 322629"/>
                <a:gd name="connsiteY24" fmla="*/ 126 h 190226"/>
                <a:gd name="connsiteX25" fmla="*/ 295418 w 322629"/>
                <a:gd name="connsiteY25" fmla="*/ 0 h 190226"/>
                <a:gd name="connsiteX26" fmla="*/ 27211 w 322629"/>
                <a:gd name="connsiteY26" fmla="*/ 0 h 190226"/>
                <a:gd name="connsiteX27" fmla="*/ 30487 w 322629"/>
                <a:gd name="connsiteY27" fmla="*/ 126 h 190226"/>
                <a:gd name="connsiteX28" fmla="*/ 26204 w 322629"/>
                <a:gd name="connsiteY28" fmla="*/ 0 h 190226"/>
                <a:gd name="connsiteX29" fmla="*/ 21794 w 322629"/>
                <a:gd name="connsiteY29" fmla="*/ 504 h 190226"/>
                <a:gd name="connsiteX30" fmla="*/ 17637 w 322629"/>
                <a:gd name="connsiteY30" fmla="*/ 1764 h 190226"/>
                <a:gd name="connsiteX31" fmla="*/ 13606 w 322629"/>
                <a:gd name="connsiteY31" fmla="*/ 3653 h 190226"/>
                <a:gd name="connsiteX32" fmla="*/ 10078 w 322629"/>
                <a:gd name="connsiteY32" fmla="*/ 6047 h 190226"/>
                <a:gd name="connsiteX33" fmla="*/ 6929 w 322629"/>
                <a:gd name="connsiteY33" fmla="*/ 9196 h 190226"/>
                <a:gd name="connsiteX34" fmla="*/ 4283 w 322629"/>
                <a:gd name="connsiteY34" fmla="*/ 12598 h 190226"/>
                <a:gd name="connsiteX35" fmla="*/ 2142 w 322629"/>
                <a:gd name="connsiteY35" fmla="*/ 16503 h 190226"/>
                <a:gd name="connsiteX36" fmla="*/ 756 w 322629"/>
                <a:gd name="connsiteY36" fmla="*/ 20660 h 190226"/>
                <a:gd name="connsiteX37" fmla="*/ 126 w 322629"/>
                <a:gd name="connsiteY37" fmla="*/ 24944 h 190226"/>
                <a:gd name="connsiteX38" fmla="*/ 0 w 322629"/>
                <a:gd name="connsiteY38" fmla="*/ 27211 h 190226"/>
                <a:gd name="connsiteX39" fmla="*/ 0 w 322629"/>
                <a:gd name="connsiteY39" fmla="*/ 163015 h 190226"/>
                <a:gd name="connsiteX40" fmla="*/ 126 w 322629"/>
                <a:gd name="connsiteY40" fmla="*/ 160748 h 190226"/>
                <a:gd name="connsiteX41" fmla="*/ 126 w 322629"/>
                <a:gd name="connsiteY41" fmla="*/ 165157 h 190226"/>
                <a:gd name="connsiteX42" fmla="*/ 756 w 322629"/>
                <a:gd name="connsiteY42" fmla="*/ 169440 h 190226"/>
                <a:gd name="connsiteX43" fmla="*/ 2142 w 322629"/>
                <a:gd name="connsiteY43" fmla="*/ 173597 h 190226"/>
                <a:gd name="connsiteX44" fmla="*/ 4283 w 322629"/>
                <a:gd name="connsiteY44" fmla="*/ 177503 h 190226"/>
                <a:gd name="connsiteX45" fmla="*/ 6929 w 322629"/>
                <a:gd name="connsiteY45" fmla="*/ 181030 h 190226"/>
                <a:gd name="connsiteX46" fmla="*/ 10078 w 322629"/>
                <a:gd name="connsiteY46" fmla="*/ 184053 h 190226"/>
                <a:gd name="connsiteX47" fmla="*/ 13606 w 322629"/>
                <a:gd name="connsiteY47" fmla="*/ 186573 h 190226"/>
                <a:gd name="connsiteX48" fmla="*/ 17637 w 322629"/>
                <a:gd name="connsiteY48" fmla="*/ 188463 h 190226"/>
                <a:gd name="connsiteX49" fmla="*/ 21794 w 322629"/>
                <a:gd name="connsiteY49" fmla="*/ 189597 h 190226"/>
                <a:gd name="connsiteX50" fmla="*/ 26204 w 322629"/>
                <a:gd name="connsiteY50" fmla="*/ 190100 h 19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22629" h="190226">
                  <a:moveTo>
                    <a:pt x="27211" y="190226"/>
                  </a:moveTo>
                  <a:lnTo>
                    <a:pt x="295418" y="190226"/>
                  </a:lnTo>
                  <a:lnTo>
                    <a:pt x="294284" y="190100"/>
                  </a:lnTo>
                  <a:lnTo>
                    <a:pt x="298694" y="189974"/>
                  </a:lnTo>
                  <a:lnTo>
                    <a:pt x="302977" y="189093"/>
                  </a:lnTo>
                  <a:lnTo>
                    <a:pt x="307008" y="187581"/>
                  </a:lnTo>
                  <a:lnTo>
                    <a:pt x="310787" y="185313"/>
                  </a:lnTo>
                  <a:lnTo>
                    <a:pt x="314189" y="182542"/>
                  </a:lnTo>
                  <a:lnTo>
                    <a:pt x="317086" y="179266"/>
                  </a:lnTo>
                  <a:lnTo>
                    <a:pt x="319480" y="175613"/>
                  </a:lnTo>
                  <a:lnTo>
                    <a:pt x="321118" y="171582"/>
                  </a:lnTo>
                  <a:lnTo>
                    <a:pt x="322251" y="167298"/>
                  </a:lnTo>
                  <a:lnTo>
                    <a:pt x="322629" y="163015"/>
                  </a:lnTo>
                  <a:lnTo>
                    <a:pt x="322629" y="163015"/>
                  </a:lnTo>
                  <a:lnTo>
                    <a:pt x="322629" y="27211"/>
                  </a:lnTo>
                  <a:lnTo>
                    <a:pt x="322629" y="27211"/>
                  </a:lnTo>
                  <a:lnTo>
                    <a:pt x="322251" y="22802"/>
                  </a:lnTo>
                  <a:lnTo>
                    <a:pt x="321118" y="18519"/>
                  </a:lnTo>
                  <a:lnTo>
                    <a:pt x="319480" y="14487"/>
                  </a:lnTo>
                  <a:lnTo>
                    <a:pt x="317086" y="10834"/>
                  </a:lnTo>
                  <a:lnTo>
                    <a:pt x="314189" y="7559"/>
                  </a:lnTo>
                  <a:lnTo>
                    <a:pt x="310787" y="4787"/>
                  </a:lnTo>
                  <a:lnTo>
                    <a:pt x="307008" y="2646"/>
                  </a:lnTo>
                  <a:lnTo>
                    <a:pt x="302977" y="1008"/>
                  </a:lnTo>
                  <a:lnTo>
                    <a:pt x="298694" y="126"/>
                  </a:lnTo>
                  <a:lnTo>
                    <a:pt x="295418" y="0"/>
                  </a:lnTo>
                  <a:lnTo>
                    <a:pt x="27211" y="0"/>
                  </a:lnTo>
                  <a:lnTo>
                    <a:pt x="30487" y="126"/>
                  </a:lnTo>
                  <a:lnTo>
                    <a:pt x="26204" y="0"/>
                  </a:lnTo>
                  <a:lnTo>
                    <a:pt x="21794" y="504"/>
                  </a:lnTo>
                  <a:lnTo>
                    <a:pt x="17637" y="1764"/>
                  </a:lnTo>
                  <a:lnTo>
                    <a:pt x="13606" y="3653"/>
                  </a:lnTo>
                  <a:lnTo>
                    <a:pt x="10078" y="6047"/>
                  </a:lnTo>
                  <a:lnTo>
                    <a:pt x="6929" y="9196"/>
                  </a:lnTo>
                  <a:lnTo>
                    <a:pt x="4283" y="12598"/>
                  </a:lnTo>
                  <a:lnTo>
                    <a:pt x="2142" y="16503"/>
                  </a:lnTo>
                  <a:lnTo>
                    <a:pt x="756" y="20660"/>
                  </a:lnTo>
                  <a:lnTo>
                    <a:pt x="126" y="24944"/>
                  </a:lnTo>
                  <a:lnTo>
                    <a:pt x="0" y="27211"/>
                  </a:lnTo>
                  <a:lnTo>
                    <a:pt x="0" y="163015"/>
                  </a:lnTo>
                  <a:lnTo>
                    <a:pt x="126" y="160748"/>
                  </a:lnTo>
                  <a:lnTo>
                    <a:pt x="126" y="165157"/>
                  </a:lnTo>
                  <a:lnTo>
                    <a:pt x="756" y="169440"/>
                  </a:lnTo>
                  <a:lnTo>
                    <a:pt x="2142" y="173597"/>
                  </a:lnTo>
                  <a:lnTo>
                    <a:pt x="4283" y="177503"/>
                  </a:lnTo>
                  <a:lnTo>
                    <a:pt x="6929" y="181030"/>
                  </a:lnTo>
                  <a:lnTo>
                    <a:pt x="10078" y="184053"/>
                  </a:lnTo>
                  <a:lnTo>
                    <a:pt x="13606" y="186573"/>
                  </a:lnTo>
                  <a:lnTo>
                    <a:pt x="17637" y="188463"/>
                  </a:lnTo>
                  <a:lnTo>
                    <a:pt x="21794" y="189597"/>
                  </a:lnTo>
                  <a:lnTo>
                    <a:pt x="26204" y="190100"/>
                  </a:lnTo>
                  <a:close/>
                </a:path>
              </a:pathLst>
            </a:custGeom>
            <a:solidFill>
              <a:srgbClr val="F8766D"/>
            </a:solidFill>
            <a:ln w="6670"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71" name="Tekstiruutu 70">
              <a:extLst>
                <a:ext uri="{FF2B5EF4-FFF2-40B4-BE49-F238E27FC236}">
                  <a16:creationId xmlns:a16="http://schemas.microsoft.com/office/drawing/2014/main" id="{5243CEE7-BC0B-4136-82BB-A746791FB561}"/>
                </a:ext>
              </a:extLst>
            </p:cNvPr>
            <p:cNvSpPr txBox="1"/>
            <p:nvPr/>
          </p:nvSpPr>
          <p:spPr>
            <a:xfrm>
              <a:off x="4258463" y="1754995"/>
              <a:ext cx="417102"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675</a:t>
              </a:r>
            </a:p>
          </p:txBody>
        </p:sp>
        <p:sp>
          <p:nvSpPr>
            <p:cNvPr id="72" name="Vapaamuotoinen: Muoto 71">
              <a:extLst>
                <a:ext uri="{FF2B5EF4-FFF2-40B4-BE49-F238E27FC236}">
                  <a16:creationId xmlns:a16="http://schemas.microsoft.com/office/drawing/2014/main" id="{309E9909-435F-8626-626D-CECC4C91C0DA}"/>
                </a:ext>
              </a:extLst>
            </p:cNvPr>
            <p:cNvSpPr/>
            <p:nvPr/>
          </p:nvSpPr>
          <p:spPr>
            <a:xfrm>
              <a:off x="4437961" y="4058866"/>
              <a:ext cx="167928" cy="190100"/>
            </a:xfrm>
            <a:custGeom>
              <a:avLst/>
              <a:gdLst>
                <a:gd name="connsiteX0" fmla="*/ 27211 w 167928"/>
                <a:gd name="connsiteY0" fmla="*/ 190100 h 190100"/>
                <a:gd name="connsiteX1" fmla="*/ 140717 w 167928"/>
                <a:gd name="connsiteY1" fmla="*/ 190100 h 190100"/>
                <a:gd name="connsiteX2" fmla="*/ 139709 w 167928"/>
                <a:gd name="connsiteY2" fmla="*/ 190100 h 190100"/>
                <a:gd name="connsiteX3" fmla="*/ 143992 w 167928"/>
                <a:gd name="connsiteY3" fmla="*/ 189974 h 190100"/>
                <a:gd name="connsiteX4" fmla="*/ 148402 w 167928"/>
                <a:gd name="connsiteY4" fmla="*/ 189093 h 190100"/>
                <a:gd name="connsiteX5" fmla="*/ 152433 w 167928"/>
                <a:gd name="connsiteY5" fmla="*/ 187581 h 190100"/>
                <a:gd name="connsiteX6" fmla="*/ 156212 w 167928"/>
                <a:gd name="connsiteY6" fmla="*/ 185313 h 190100"/>
                <a:gd name="connsiteX7" fmla="*/ 159614 w 167928"/>
                <a:gd name="connsiteY7" fmla="*/ 182542 h 190100"/>
                <a:gd name="connsiteX8" fmla="*/ 162511 w 167928"/>
                <a:gd name="connsiteY8" fmla="*/ 179266 h 190100"/>
                <a:gd name="connsiteX9" fmla="*/ 164905 w 167928"/>
                <a:gd name="connsiteY9" fmla="*/ 175613 h 190100"/>
                <a:gd name="connsiteX10" fmla="*/ 166543 w 167928"/>
                <a:gd name="connsiteY10" fmla="*/ 171582 h 190100"/>
                <a:gd name="connsiteX11" fmla="*/ 167676 w 167928"/>
                <a:gd name="connsiteY11" fmla="*/ 167298 h 190100"/>
                <a:gd name="connsiteX12" fmla="*/ 167928 w 167928"/>
                <a:gd name="connsiteY12" fmla="*/ 162889 h 190100"/>
                <a:gd name="connsiteX13" fmla="*/ 167928 w 167928"/>
                <a:gd name="connsiteY13" fmla="*/ 162889 h 190100"/>
                <a:gd name="connsiteX14" fmla="*/ 167928 w 167928"/>
                <a:gd name="connsiteY14" fmla="*/ 27211 h 190100"/>
                <a:gd name="connsiteX15" fmla="*/ 167928 w 167928"/>
                <a:gd name="connsiteY15" fmla="*/ 27211 h 190100"/>
                <a:gd name="connsiteX16" fmla="*/ 167676 w 167928"/>
                <a:gd name="connsiteY16" fmla="*/ 22802 h 190100"/>
                <a:gd name="connsiteX17" fmla="*/ 166543 w 167928"/>
                <a:gd name="connsiteY17" fmla="*/ 18519 h 190100"/>
                <a:gd name="connsiteX18" fmla="*/ 164905 w 167928"/>
                <a:gd name="connsiteY18" fmla="*/ 14488 h 190100"/>
                <a:gd name="connsiteX19" fmla="*/ 162511 w 167928"/>
                <a:gd name="connsiteY19" fmla="*/ 10834 h 190100"/>
                <a:gd name="connsiteX20" fmla="*/ 159614 w 167928"/>
                <a:gd name="connsiteY20" fmla="*/ 7559 h 190100"/>
                <a:gd name="connsiteX21" fmla="*/ 156212 w 167928"/>
                <a:gd name="connsiteY21" fmla="*/ 4787 h 190100"/>
                <a:gd name="connsiteX22" fmla="*/ 152433 w 167928"/>
                <a:gd name="connsiteY22" fmla="*/ 2520 h 190100"/>
                <a:gd name="connsiteX23" fmla="*/ 148402 w 167928"/>
                <a:gd name="connsiteY23" fmla="*/ 1008 h 190100"/>
                <a:gd name="connsiteX24" fmla="*/ 143992 w 167928"/>
                <a:gd name="connsiteY24" fmla="*/ 126 h 190100"/>
                <a:gd name="connsiteX25" fmla="*/ 140717 w 167928"/>
                <a:gd name="connsiteY25" fmla="*/ 0 h 190100"/>
                <a:gd name="connsiteX26" fmla="*/ 27211 w 167928"/>
                <a:gd name="connsiteY26" fmla="*/ 0 h 190100"/>
                <a:gd name="connsiteX27" fmla="*/ 30487 w 167928"/>
                <a:gd name="connsiteY27" fmla="*/ 126 h 190100"/>
                <a:gd name="connsiteX28" fmla="*/ 26077 w 167928"/>
                <a:gd name="connsiteY28" fmla="*/ 0 h 190100"/>
                <a:gd name="connsiteX29" fmla="*/ 21794 w 167928"/>
                <a:gd name="connsiteY29" fmla="*/ 504 h 190100"/>
                <a:gd name="connsiteX30" fmla="*/ 17511 w 167928"/>
                <a:gd name="connsiteY30" fmla="*/ 1764 h 190100"/>
                <a:gd name="connsiteX31" fmla="*/ 13605 w 167928"/>
                <a:gd name="connsiteY31" fmla="*/ 3527 h 190100"/>
                <a:gd name="connsiteX32" fmla="*/ 9952 w 167928"/>
                <a:gd name="connsiteY32" fmla="*/ 6047 h 190100"/>
                <a:gd name="connsiteX33" fmla="*/ 6803 w 167928"/>
                <a:gd name="connsiteY33" fmla="*/ 9070 h 190100"/>
                <a:gd name="connsiteX34" fmla="*/ 4157 w 167928"/>
                <a:gd name="connsiteY34" fmla="*/ 12598 h 190100"/>
                <a:gd name="connsiteX35" fmla="*/ 2142 w 167928"/>
                <a:gd name="connsiteY35" fmla="*/ 16503 h 190100"/>
                <a:gd name="connsiteX36" fmla="*/ 756 w 167928"/>
                <a:gd name="connsiteY36" fmla="*/ 20660 h 190100"/>
                <a:gd name="connsiteX37" fmla="*/ 126 w 167928"/>
                <a:gd name="connsiteY37" fmla="*/ 24944 h 190100"/>
                <a:gd name="connsiteX38" fmla="*/ 0 w 167928"/>
                <a:gd name="connsiteY38" fmla="*/ 27211 h 190100"/>
                <a:gd name="connsiteX39" fmla="*/ 0 w 167928"/>
                <a:gd name="connsiteY39" fmla="*/ 162889 h 190100"/>
                <a:gd name="connsiteX40" fmla="*/ 126 w 167928"/>
                <a:gd name="connsiteY40" fmla="*/ 160748 h 190100"/>
                <a:gd name="connsiteX41" fmla="*/ 126 w 167928"/>
                <a:gd name="connsiteY41" fmla="*/ 165157 h 190100"/>
                <a:gd name="connsiteX42" fmla="*/ 756 w 167928"/>
                <a:gd name="connsiteY42" fmla="*/ 169440 h 190100"/>
                <a:gd name="connsiteX43" fmla="*/ 2142 w 167928"/>
                <a:gd name="connsiteY43" fmla="*/ 173597 h 190100"/>
                <a:gd name="connsiteX44" fmla="*/ 4157 w 167928"/>
                <a:gd name="connsiteY44" fmla="*/ 177503 h 190100"/>
                <a:gd name="connsiteX45" fmla="*/ 6803 w 167928"/>
                <a:gd name="connsiteY45" fmla="*/ 181030 h 190100"/>
                <a:gd name="connsiteX46" fmla="*/ 9952 w 167928"/>
                <a:gd name="connsiteY46" fmla="*/ 184053 h 190100"/>
                <a:gd name="connsiteX47" fmla="*/ 13605 w 167928"/>
                <a:gd name="connsiteY47" fmla="*/ 186447 h 190100"/>
                <a:gd name="connsiteX48" fmla="*/ 17511 w 167928"/>
                <a:gd name="connsiteY48" fmla="*/ 188337 h 190100"/>
                <a:gd name="connsiteX49" fmla="*/ 21794 w 167928"/>
                <a:gd name="connsiteY49" fmla="*/ 189597 h 190100"/>
                <a:gd name="connsiteX50" fmla="*/ 26077 w 167928"/>
                <a:gd name="connsiteY50" fmla="*/ 190100 h 19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67928" h="190100">
                  <a:moveTo>
                    <a:pt x="27211" y="190100"/>
                  </a:moveTo>
                  <a:lnTo>
                    <a:pt x="140717" y="190100"/>
                  </a:lnTo>
                  <a:lnTo>
                    <a:pt x="139709" y="190100"/>
                  </a:lnTo>
                  <a:lnTo>
                    <a:pt x="143992" y="189974"/>
                  </a:lnTo>
                  <a:lnTo>
                    <a:pt x="148402" y="189093"/>
                  </a:lnTo>
                  <a:lnTo>
                    <a:pt x="152433" y="187581"/>
                  </a:lnTo>
                  <a:lnTo>
                    <a:pt x="156212" y="185313"/>
                  </a:lnTo>
                  <a:lnTo>
                    <a:pt x="159614" y="182542"/>
                  </a:lnTo>
                  <a:lnTo>
                    <a:pt x="162511" y="179266"/>
                  </a:lnTo>
                  <a:lnTo>
                    <a:pt x="164905" y="175613"/>
                  </a:lnTo>
                  <a:lnTo>
                    <a:pt x="166543" y="171582"/>
                  </a:lnTo>
                  <a:lnTo>
                    <a:pt x="167676" y="167298"/>
                  </a:lnTo>
                  <a:lnTo>
                    <a:pt x="167928" y="162889"/>
                  </a:lnTo>
                  <a:lnTo>
                    <a:pt x="167928" y="162889"/>
                  </a:lnTo>
                  <a:lnTo>
                    <a:pt x="167928" y="27211"/>
                  </a:lnTo>
                  <a:lnTo>
                    <a:pt x="167928" y="27211"/>
                  </a:lnTo>
                  <a:lnTo>
                    <a:pt x="167676" y="22802"/>
                  </a:lnTo>
                  <a:lnTo>
                    <a:pt x="166543" y="18519"/>
                  </a:lnTo>
                  <a:lnTo>
                    <a:pt x="164905" y="14488"/>
                  </a:lnTo>
                  <a:lnTo>
                    <a:pt x="162511" y="10834"/>
                  </a:lnTo>
                  <a:lnTo>
                    <a:pt x="159614" y="7559"/>
                  </a:lnTo>
                  <a:lnTo>
                    <a:pt x="156212" y="4787"/>
                  </a:lnTo>
                  <a:lnTo>
                    <a:pt x="152433" y="2520"/>
                  </a:lnTo>
                  <a:lnTo>
                    <a:pt x="148402" y="1008"/>
                  </a:lnTo>
                  <a:lnTo>
                    <a:pt x="143992" y="126"/>
                  </a:lnTo>
                  <a:lnTo>
                    <a:pt x="140717" y="0"/>
                  </a:lnTo>
                  <a:lnTo>
                    <a:pt x="27211" y="0"/>
                  </a:lnTo>
                  <a:lnTo>
                    <a:pt x="30487" y="126"/>
                  </a:lnTo>
                  <a:lnTo>
                    <a:pt x="26077" y="0"/>
                  </a:lnTo>
                  <a:lnTo>
                    <a:pt x="21794" y="504"/>
                  </a:lnTo>
                  <a:lnTo>
                    <a:pt x="17511" y="1764"/>
                  </a:lnTo>
                  <a:lnTo>
                    <a:pt x="13605" y="3527"/>
                  </a:lnTo>
                  <a:lnTo>
                    <a:pt x="9952" y="6047"/>
                  </a:lnTo>
                  <a:lnTo>
                    <a:pt x="6803" y="9070"/>
                  </a:lnTo>
                  <a:lnTo>
                    <a:pt x="4157" y="12598"/>
                  </a:lnTo>
                  <a:lnTo>
                    <a:pt x="2142" y="16503"/>
                  </a:lnTo>
                  <a:lnTo>
                    <a:pt x="756" y="20660"/>
                  </a:lnTo>
                  <a:lnTo>
                    <a:pt x="126" y="24944"/>
                  </a:lnTo>
                  <a:lnTo>
                    <a:pt x="0" y="27211"/>
                  </a:lnTo>
                  <a:lnTo>
                    <a:pt x="0" y="162889"/>
                  </a:lnTo>
                  <a:lnTo>
                    <a:pt x="126" y="160748"/>
                  </a:lnTo>
                  <a:lnTo>
                    <a:pt x="126" y="165157"/>
                  </a:lnTo>
                  <a:lnTo>
                    <a:pt x="756" y="169440"/>
                  </a:lnTo>
                  <a:lnTo>
                    <a:pt x="2142" y="173597"/>
                  </a:lnTo>
                  <a:lnTo>
                    <a:pt x="4157" y="177503"/>
                  </a:lnTo>
                  <a:lnTo>
                    <a:pt x="6803" y="181030"/>
                  </a:lnTo>
                  <a:lnTo>
                    <a:pt x="9952" y="184053"/>
                  </a:lnTo>
                  <a:lnTo>
                    <a:pt x="13605" y="186447"/>
                  </a:lnTo>
                  <a:lnTo>
                    <a:pt x="17511" y="188337"/>
                  </a:lnTo>
                  <a:lnTo>
                    <a:pt x="21794" y="189597"/>
                  </a:lnTo>
                  <a:lnTo>
                    <a:pt x="26077" y="190100"/>
                  </a:lnTo>
                  <a:close/>
                </a:path>
              </a:pathLst>
            </a:custGeom>
            <a:solidFill>
              <a:srgbClr val="7CAE00"/>
            </a:solidFill>
            <a:ln w="6670" cap="rnd">
              <a:solidFill>
                <a:srgbClr val="000000"/>
              </a:solid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73" name="Tekstiruutu 72">
              <a:extLst>
                <a:ext uri="{FF2B5EF4-FFF2-40B4-BE49-F238E27FC236}">
                  <a16:creationId xmlns:a16="http://schemas.microsoft.com/office/drawing/2014/main" id="{86F14C78-EB04-59AA-67AA-0C00C7C4192B}"/>
                </a:ext>
              </a:extLst>
            </p:cNvPr>
            <p:cNvSpPr txBox="1"/>
            <p:nvPr/>
          </p:nvSpPr>
          <p:spPr>
            <a:xfrm>
              <a:off x="4392755" y="4031917"/>
              <a:ext cx="226344"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1</a:t>
              </a:r>
            </a:p>
          </p:txBody>
        </p:sp>
      </p:grpSp>
      <p:grpSp>
        <p:nvGrpSpPr>
          <p:cNvPr id="74" name="Sisällön paikkamerkki 4">
            <a:extLst>
              <a:ext uri="{FF2B5EF4-FFF2-40B4-BE49-F238E27FC236}">
                <a16:creationId xmlns:a16="http://schemas.microsoft.com/office/drawing/2014/main" id="{B1546F8D-7DE2-6FF8-2D1F-9358546F2203}"/>
              </a:ext>
            </a:extLst>
          </p:cNvPr>
          <p:cNvGrpSpPr/>
          <p:nvPr/>
        </p:nvGrpSpPr>
        <p:grpSpPr>
          <a:xfrm>
            <a:off x="-73601" y="1876060"/>
            <a:ext cx="8881125" cy="2791349"/>
            <a:chOff x="-73601" y="1876060"/>
            <a:chExt cx="8881125" cy="2791349"/>
          </a:xfrm>
        </p:grpSpPr>
        <p:sp>
          <p:nvSpPr>
            <p:cNvPr id="75" name="Tekstiruutu 74">
              <a:extLst>
                <a:ext uri="{FF2B5EF4-FFF2-40B4-BE49-F238E27FC236}">
                  <a16:creationId xmlns:a16="http://schemas.microsoft.com/office/drawing/2014/main" id="{50269B7A-DD8D-D955-EDE8-2783B21E69E0}"/>
                </a:ext>
              </a:extLst>
            </p:cNvPr>
            <p:cNvSpPr txBox="1"/>
            <p:nvPr/>
          </p:nvSpPr>
          <p:spPr>
            <a:xfrm>
              <a:off x="1077525" y="3950283"/>
              <a:ext cx="256802" cy="230832"/>
            </a:xfrm>
            <a:prstGeom prst="rect">
              <a:avLst/>
            </a:prstGeom>
            <a:noFill/>
          </p:spPr>
          <p:txBody>
            <a:bodyPr wrap="none" rtlCol="0">
              <a:spAutoFit/>
            </a:bodyPr>
            <a:lstStyle/>
            <a:p>
              <a:pPr algn="l"/>
              <a:r>
                <a:rPr lang="fi-FI" sz="900" spc="0" baseline="0">
                  <a:ln/>
                  <a:latin typeface="Poppins" panose="00000500000000000000" pitchFamily="2" charset="0"/>
                  <a:cs typeface="Poppins" panose="00000500000000000000" pitchFamily="2" charset="0"/>
                  <a:sym typeface="Arial"/>
                  <a:rtl val="0"/>
                </a:rPr>
                <a:t>0</a:t>
              </a:r>
            </a:p>
          </p:txBody>
        </p:sp>
        <p:sp>
          <p:nvSpPr>
            <p:cNvPr id="76" name="Tekstiruutu 75">
              <a:extLst>
                <a:ext uri="{FF2B5EF4-FFF2-40B4-BE49-F238E27FC236}">
                  <a16:creationId xmlns:a16="http://schemas.microsoft.com/office/drawing/2014/main" id="{03AA5202-03E0-998E-5FEF-3980545F01E2}"/>
                </a:ext>
              </a:extLst>
            </p:cNvPr>
            <p:cNvSpPr txBox="1"/>
            <p:nvPr/>
          </p:nvSpPr>
          <p:spPr>
            <a:xfrm>
              <a:off x="951547" y="3258791"/>
              <a:ext cx="394660" cy="230832"/>
            </a:xfrm>
            <a:prstGeom prst="rect">
              <a:avLst/>
            </a:prstGeom>
            <a:noFill/>
          </p:spPr>
          <p:txBody>
            <a:bodyPr wrap="none" rtlCol="0">
              <a:spAutoFit/>
            </a:bodyPr>
            <a:lstStyle/>
            <a:p>
              <a:pPr algn="l"/>
              <a:r>
                <a:rPr lang="fi-FI" sz="900" spc="0" baseline="0">
                  <a:ln/>
                  <a:latin typeface="Poppins" panose="00000500000000000000" pitchFamily="2" charset="0"/>
                  <a:cs typeface="Poppins" panose="00000500000000000000" pitchFamily="2" charset="0"/>
                  <a:sym typeface="Arial"/>
                  <a:rtl val="0"/>
                </a:rPr>
                <a:t>200</a:t>
              </a:r>
            </a:p>
          </p:txBody>
        </p:sp>
        <p:sp>
          <p:nvSpPr>
            <p:cNvPr id="77" name="Tekstiruutu 76">
              <a:extLst>
                <a:ext uri="{FF2B5EF4-FFF2-40B4-BE49-F238E27FC236}">
                  <a16:creationId xmlns:a16="http://schemas.microsoft.com/office/drawing/2014/main" id="{FD96C325-73C8-953D-C325-38DEA9FFED85}"/>
                </a:ext>
              </a:extLst>
            </p:cNvPr>
            <p:cNvSpPr txBox="1"/>
            <p:nvPr/>
          </p:nvSpPr>
          <p:spPr>
            <a:xfrm>
              <a:off x="951547" y="2567426"/>
              <a:ext cx="401072" cy="230832"/>
            </a:xfrm>
            <a:prstGeom prst="rect">
              <a:avLst/>
            </a:prstGeom>
            <a:noFill/>
          </p:spPr>
          <p:txBody>
            <a:bodyPr wrap="none" rtlCol="0">
              <a:spAutoFit/>
            </a:bodyPr>
            <a:lstStyle/>
            <a:p>
              <a:pPr algn="l"/>
              <a:r>
                <a:rPr lang="fi-FI" sz="900" spc="0" baseline="0">
                  <a:ln/>
                  <a:latin typeface="Poppins" panose="00000500000000000000" pitchFamily="2" charset="0"/>
                  <a:cs typeface="Poppins" panose="00000500000000000000" pitchFamily="2" charset="0"/>
                  <a:sym typeface="Arial"/>
                  <a:rtl val="0"/>
                </a:rPr>
                <a:t>400</a:t>
              </a:r>
            </a:p>
          </p:txBody>
        </p:sp>
        <p:sp>
          <p:nvSpPr>
            <p:cNvPr id="78" name="Tekstiruutu 77">
              <a:extLst>
                <a:ext uri="{FF2B5EF4-FFF2-40B4-BE49-F238E27FC236}">
                  <a16:creationId xmlns:a16="http://schemas.microsoft.com/office/drawing/2014/main" id="{EBAD7E1D-C932-A96E-6F3A-F6C88C424602}"/>
                </a:ext>
              </a:extLst>
            </p:cNvPr>
            <p:cNvSpPr txBox="1"/>
            <p:nvPr/>
          </p:nvSpPr>
          <p:spPr>
            <a:xfrm>
              <a:off x="951547" y="1876060"/>
              <a:ext cx="402674" cy="230832"/>
            </a:xfrm>
            <a:prstGeom prst="rect">
              <a:avLst/>
            </a:prstGeom>
            <a:noFill/>
          </p:spPr>
          <p:txBody>
            <a:bodyPr wrap="none" rtlCol="0">
              <a:spAutoFit/>
            </a:bodyPr>
            <a:lstStyle/>
            <a:p>
              <a:pPr algn="l"/>
              <a:r>
                <a:rPr lang="fi-FI" sz="900" spc="0" baseline="0">
                  <a:ln/>
                  <a:latin typeface="Poppins" panose="00000500000000000000" pitchFamily="2" charset="0"/>
                  <a:cs typeface="Poppins" panose="00000500000000000000" pitchFamily="2" charset="0"/>
                  <a:sym typeface="Arial"/>
                  <a:rtl val="0"/>
                </a:rPr>
                <a:t>600</a:t>
              </a:r>
            </a:p>
          </p:txBody>
        </p:sp>
        <p:sp>
          <p:nvSpPr>
            <p:cNvPr id="79" name="Tekstiruutu 78">
              <a:extLst>
                <a:ext uri="{FF2B5EF4-FFF2-40B4-BE49-F238E27FC236}">
                  <a16:creationId xmlns:a16="http://schemas.microsoft.com/office/drawing/2014/main" id="{3B7CF74F-B61F-8B51-F240-92DFA90FC593}"/>
                </a:ext>
              </a:extLst>
            </p:cNvPr>
            <p:cNvSpPr txBox="1"/>
            <p:nvPr/>
          </p:nvSpPr>
          <p:spPr>
            <a:xfrm>
              <a:off x="1683225" y="4289415"/>
              <a:ext cx="348172" cy="230832"/>
            </a:xfrm>
            <a:prstGeom prst="rect">
              <a:avLst/>
            </a:prstGeom>
            <a:noFill/>
          </p:spPr>
          <p:txBody>
            <a:bodyPr wrap="none" rtlCol="0">
              <a:spAutoFit/>
            </a:bodyPr>
            <a:lstStyle/>
            <a:p>
              <a:pPr algn="l"/>
              <a:r>
                <a:rPr lang="fi-FI" sz="900" spc="0" baseline="0">
                  <a:ln/>
                  <a:latin typeface="Poppins" panose="00000500000000000000" pitchFamily="2" charset="0"/>
                  <a:cs typeface="Poppins" panose="00000500000000000000" pitchFamily="2" charset="0"/>
                  <a:sym typeface="Arial"/>
                  <a:rtl val="0"/>
                </a:rPr>
                <a:t>T-1</a:t>
              </a:r>
            </a:p>
          </p:txBody>
        </p:sp>
        <p:sp>
          <p:nvSpPr>
            <p:cNvPr id="80" name="Tekstiruutu 79">
              <a:extLst>
                <a:ext uri="{FF2B5EF4-FFF2-40B4-BE49-F238E27FC236}">
                  <a16:creationId xmlns:a16="http://schemas.microsoft.com/office/drawing/2014/main" id="{9351DE9E-2C00-87C1-D5EC-17BC705C913D}"/>
                </a:ext>
              </a:extLst>
            </p:cNvPr>
            <p:cNvSpPr txBox="1"/>
            <p:nvPr/>
          </p:nvSpPr>
          <p:spPr>
            <a:xfrm>
              <a:off x="2607902" y="4289415"/>
              <a:ext cx="362600" cy="230832"/>
            </a:xfrm>
            <a:prstGeom prst="rect">
              <a:avLst/>
            </a:prstGeom>
            <a:noFill/>
          </p:spPr>
          <p:txBody>
            <a:bodyPr wrap="none" rtlCol="0">
              <a:spAutoFit/>
            </a:bodyPr>
            <a:lstStyle/>
            <a:p>
              <a:pPr algn="l"/>
              <a:r>
                <a:rPr lang="fi-FI" sz="900" spc="0" baseline="0">
                  <a:ln/>
                  <a:latin typeface="Poppins" panose="00000500000000000000" pitchFamily="2" charset="0"/>
                  <a:cs typeface="Poppins" panose="00000500000000000000" pitchFamily="2" charset="0"/>
                  <a:sym typeface="Arial"/>
                  <a:rtl val="0"/>
                </a:rPr>
                <a:t>T+1</a:t>
              </a:r>
            </a:p>
          </p:txBody>
        </p:sp>
        <p:sp>
          <p:nvSpPr>
            <p:cNvPr id="81" name="Tekstiruutu 80">
              <a:extLst>
                <a:ext uri="{FF2B5EF4-FFF2-40B4-BE49-F238E27FC236}">
                  <a16:creationId xmlns:a16="http://schemas.microsoft.com/office/drawing/2014/main" id="{9CCEC9C3-1EEC-AD28-96E3-3694D5251D5D}"/>
                </a:ext>
              </a:extLst>
            </p:cNvPr>
            <p:cNvSpPr txBox="1"/>
            <p:nvPr/>
          </p:nvSpPr>
          <p:spPr>
            <a:xfrm>
              <a:off x="3545177" y="4289415"/>
              <a:ext cx="391454" cy="230832"/>
            </a:xfrm>
            <a:prstGeom prst="rect">
              <a:avLst/>
            </a:prstGeom>
            <a:noFill/>
          </p:spPr>
          <p:txBody>
            <a:bodyPr wrap="none" rtlCol="0">
              <a:spAutoFit/>
            </a:bodyPr>
            <a:lstStyle/>
            <a:p>
              <a:pPr algn="l"/>
              <a:r>
                <a:rPr lang="fi-FI" sz="900" spc="0" baseline="0">
                  <a:ln/>
                  <a:latin typeface="Poppins" panose="00000500000000000000" pitchFamily="2" charset="0"/>
                  <a:cs typeface="Poppins" panose="00000500000000000000" pitchFamily="2" charset="0"/>
                  <a:sym typeface="Arial"/>
                  <a:rtl val="0"/>
                </a:rPr>
                <a:t>T+2</a:t>
              </a:r>
            </a:p>
          </p:txBody>
        </p:sp>
        <p:sp>
          <p:nvSpPr>
            <p:cNvPr id="82" name="Tekstiruutu 81">
              <a:extLst>
                <a:ext uri="{FF2B5EF4-FFF2-40B4-BE49-F238E27FC236}">
                  <a16:creationId xmlns:a16="http://schemas.microsoft.com/office/drawing/2014/main" id="{607E4C69-62BF-7CC0-ADBB-0D3CD3AFD3ED}"/>
                </a:ext>
              </a:extLst>
            </p:cNvPr>
            <p:cNvSpPr txBox="1"/>
            <p:nvPr/>
          </p:nvSpPr>
          <p:spPr>
            <a:xfrm>
              <a:off x="4482577" y="4289415"/>
              <a:ext cx="393056" cy="230832"/>
            </a:xfrm>
            <a:prstGeom prst="rect">
              <a:avLst/>
            </a:prstGeom>
            <a:noFill/>
          </p:spPr>
          <p:txBody>
            <a:bodyPr wrap="none" rtlCol="0">
              <a:spAutoFit/>
            </a:bodyPr>
            <a:lstStyle/>
            <a:p>
              <a:pPr algn="l"/>
              <a:r>
                <a:rPr lang="fi-FI" sz="900" spc="0" baseline="0">
                  <a:ln/>
                  <a:latin typeface="Poppins" panose="00000500000000000000" pitchFamily="2" charset="0"/>
                  <a:cs typeface="Poppins" panose="00000500000000000000" pitchFamily="2" charset="0"/>
                  <a:sym typeface="Arial"/>
                  <a:rtl val="0"/>
                </a:rPr>
                <a:t>T+3</a:t>
              </a:r>
            </a:p>
          </p:txBody>
        </p:sp>
        <p:sp>
          <p:nvSpPr>
            <p:cNvPr id="83" name="Tekstiruutu 82">
              <a:extLst>
                <a:ext uri="{FF2B5EF4-FFF2-40B4-BE49-F238E27FC236}">
                  <a16:creationId xmlns:a16="http://schemas.microsoft.com/office/drawing/2014/main" id="{4A6D6246-EB03-1DF6-1170-A859DDC16B58}"/>
                </a:ext>
              </a:extLst>
            </p:cNvPr>
            <p:cNvSpPr txBox="1"/>
            <p:nvPr/>
          </p:nvSpPr>
          <p:spPr>
            <a:xfrm>
              <a:off x="2043522" y="4421188"/>
              <a:ext cx="2626040"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Vuosia toimeentulotuelle siirtymisestä</a:t>
              </a:r>
            </a:p>
          </p:txBody>
        </p:sp>
        <p:sp>
          <p:nvSpPr>
            <p:cNvPr id="84" name="Tekstiruutu 83">
              <a:extLst>
                <a:ext uri="{FF2B5EF4-FFF2-40B4-BE49-F238E27FC236}">
                  <a16:creationId xmlns:a16="http://schemas.microsoft.com/office/drawing/2014/main" id="{C1798D8F-943B-32D1-5C7A-F0E6703435B8}"/>
                </a:ext>
              </a:extLst>
            </p:cNvPr>
            <p:cNvSpPr txBox="1"/>
            <p:nvPr/>
          </p:nvSpPr>
          <p:spPr>
            <a:xfrm>
              <a:off x="-67546" y="3281538"/>
              <a:ext cx="1539749" cy="600164"/>
            </a:xfrm>
            <a:prstGeom prst="rect">
              <a:avLst/>
            </a:prstGeom>
            <a:noFill/>
          </p:spPr>
          <p:txBody>
            <a:bodyPr wrap="square" rtlCol="0">
              <a:spAutoFit/>
            </a:bodyPr>
            <a:lstStyle/>
            <a:p>
              <a:pPr algn="l"/>
              <a:r>
                <a:rPr lang="fi-FI" sz="1100" spc="0" baseline="0">
                  <a:ln/>
                  <a:latin typeface="Poppins" panose="00000500000000000000" pitchFamily="2" charset="0"/>
                  <a:cs typeface="Poppins" panose="00000500000000000000" pitchFamily="2" charset="0"/>
                  <a:sym typeface="Arial"/>
                  <a:rtl val="0"/>
                </a:rPr>
                <a:t>Ero </a:t>
              </a:r>
              <a:r>
                <a:rPr lang="fi-FI" sz="1100" spc="0" baseline="0" err="1">
                  <a:ln/>
                  <a:latin typeface="Poppins" panose="00000500000000000000" pitchFamily="2" charset="0"/>
                  <a:cs typeface="Poppins" panose="00000500000000000000" pitchFamily="2" charset="0"/>
                  <a:sym typeface="Arial"/>
                  <a:rtl val="0"/>
                </a:rPr>
                <a:t>ttt:lle</a:t>
              </a:r>
              <a:r>
                <a:rPr lang="fi-FI" sz="1100" spc="0" baseline="0">
                  <a:ln/>
                  <a:latin typeface="Poppins" panose="00000500000000000000" pitchFamily="2" charset="0"/>
                  <a:cs typeface="Poppins" panose="00000500000000000000" pitchFamily="2" charset="0"/>
                  <a:sym typeface="Arial"/>
                  <a:rtl val="0"/>
                </a:rPr>
                <a:t> siirtyneiden ja ei siirtyneiden lasten </a:t>
              </a:r>
            </a:p>
          </p:txBody>
        </p:sp>
        <p:sp>
          <p:nvSpPr>
            <p:cNvPr id="85" name="Tekstiruutu 84">
              <a:extLst>
                <a:ext uri="{FF2B5EF4-FFF2-40B4-BE49-F238E27FC236}">
                  <a16:creationId xmlns:a16="http://schemas.microsoft.com/office/drawing/2014/main" id="{050A1E1B-1AE4-F78E-D8A3-616911B327CE}"/>
                </a:ext>
              </a:extLst>
            </p:cNvPr>
            <p:cNvSpPr txBox="1"/>
            <p:nvPr/>
          </p:nvSpPr>
          <p:spPr>
            <a:xfrm>
              <a:off x="-73601" y="3801869"/>
              <a:ext cx="1334529" cy="600164"/>
            </a:xfrm>
            <a:prstGeom prst="rect">
              <a:avLst/>
            </a:prstGeom>
            <a:noFill/>
          </p:spPr>
          <p:txBody>
            <a:bodyPr wrap="square" rtlCol="0">
              <a:spAutoFit/>
            </a:bodyPr>
            <a:lstStyle/>
            <a:p>
              <a:pPr algn="l"/>
              <a:r>
                <a:rPr lang="fi-FI" sz="1100" spc="0" baseline="0">
                  <a:ln/>
                  <a:latin typeface="Poppins" panose="00000500000000000000" pitchFamily="2" charset="0"/>
                  <a:cs typeface="Poppins" panose="00000500000000000000" pitchFamily="2" charset="0"/>
                  <a:sym typeface="Arial"/>
                  <a:rtl val="0"/>
                </a:rPr>
                <a:t> kustannuksissa </a:t>
              </a:r>
            </a:p>
            <a:p>
              <a:pPr algn="l"/>
              <a:r>
                <a:rPr lang="fi-FI" sz="1100" spc="0" baseline="0">
                  <a:ln/>
                  <a:latin typeface="Poppins" panose="00000500000000000000" pitchFamily="2" charset="0"/>
                  <a:cs typeface="Poppins" panose="00000500000000000000" pitchFamily="2" charset="0"/>
                  <a:sym typeface="Arial"/>
                  <a:rtl val="0"/>
                </a:rPr>
                <a:t>Euroja 2018 arvolla</a:t>
              </a:r>
            </a:p>
          </p:txBody>
        </p:sp>
        <p:sp>
          <p:nvSpPr>
            <p:cNvPr id="86" name="Tekstiruutu 85">
              <a:extLst>
                <a:ext uri="{FF2B5EF4-FFF2-40B4-BE49-F238E27FC236}">
                  <a16:creationId xmlns:a16="http://schemas.microsoft.com/office/drawing/2014/main" id="{880E029F-51A2-DF27-7FF9-101E33DAC09F}"/>
                </a:ext>
              </a:extLst>
            </p:cNvPr>
            <p:cNvSpPr txBox="1"/>
            <p:nvPr/>
          </p:nvSpPr>
          <p:spPr>
            <a:xfrm>
              <a:off x="5346532" y="2232703"/>
              <a:ext cx="1252266"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Kustannustyyppi</a:t>
              </a:r>
            </a:p>
          </p:txBody>
        </p:sp>
        <p:sp>
          <p:nvSpPr>
            <p:cNvPr id="87" name="Vapaamuotoinen: Muoto 86">
              <a:extLst>
                <a:ext uri="{FF2B5EF4-FFF2-40B4-BE49-F238E27FC236}">
                  <a16:creationId xmlns:a16="http://schemas.microsoft.com/office/drawing/2014/main" id="{1E8667C7-DA94-CBB7-8884-1A6BFA13BA8A}"/>
                </a:ext>
              </a:extLst>
            </p:cNvPr>
            <p:cNvSpPr/>
            <p:nvPr/>
          </p:nvSpPr>
          <p:spPr>
            <a:xfrm>
              <a:off x="5446917" y="2496994"/>
              <a:ext cx="199800" cy="199800"/>
            </a:xfrm>
            <a:custGeom>
              <a:avLst/>
              <a:gdLst>
                <a:gd name="connsiteX0" fmla="*/ 0 w 199800"/>
                <a:gd name="connsiteY0" fmla="*/ 0 h 199800"/>
                <a:gd name="connsiteX1" fmla="*/ 199800 w 199800"/>
                <a:gd name="connsiteY1" fmla="*/ 0 h 199800"/>
                <a:gd name="connsiteX2" fmla="*/ 199800 w 199800"/>
                <a:gd name="connsiteY2" fmla="*/ 199801 h 199800"/>
                <a:gd name="connsiteX3" fmla="*/ 0 w 199800"/>
                <a:gd name="connsiteY3" fmla="*/ 199801 h 199800"/>
              </a:gdLst>
              <a:ahLst/>
              <a:cxnLst>
                <a:cxn ang="0">
                  <a:pos x="connsiteX0" y="connsiteY0"/>
                </a:cxn>
                <a:cxn ang="0">
                  <a:pos x="connsiteX1" y="connsiteY1"/>
                </a:cxn>
                <a:cxn ang="0">
                  <a:pos x="connsiteX2" y="connsiteY2"/>
                </a:cxn>
                <a:cxn ang="0">
                  <a:pos x="connsiteX3" y="connsiteY3"/>
                </a:cxn>
              </a:cxnLst>
              <a:rect l="l" t="t" r="r" b="b"/>
              <a:pathLst>
                <a:path w="199800" h="199800">
                  <a:moveTo>
                    <a:pt x="0" y="0"/>
                  </a:moveTo>
                  <a:lnTo>
                    <a:pt x="199800" y="0"/>
                  </a:lnTo>
                  <a:lnTo>
                    <a:pt x="199800" y="199801"/>
                  </a:lnTo>
                  <a:lnTo>
                    <a:pt x="0" y="199801"/>
                  </a:lnTo>
                  <a:close/>
                </a:path>
              </a:pathLst>
            </a:custGeom>
            <a:solidFill>
              <a:srgbClr val="F8766D"/>
            </a:solidFill>
            <a:ln w="13465" cap="flat">
              <a:noFill/>
              <a:prstDash val="solid"/>
              <a:miter/>
            </a:ln>
          </p:spPr>
          <p:txBody>
            <a:bodyPr rtlCol="0" anchor="ctr"/>
            <a:lstStyle/>
            <a:p>
              <a:endParaRPr lang="fi-FI" sz="2400">
                <a:latin typeface="Poppins" panose="00000500000000000000" pitchFamily="2" charset="0"/>
                <a:cs typeface="Poppins" panose="00000500000000000000" pitchFamily="2" charset="0"/>
              </a:endParaRPr>
            </a:p>
          </p:txBody>
        </p:sp>
        <p:sp>
          <p:nvSpPr>
            <p:cNvPr id="88" name="Vapaamuotoinen: Muoto 87">
              <a:extLst>
                <a:ext uri="{FF2B5EF4-FFF2-40B4-BE49-F238E27FC236}">
                  <a16:creationId xmlns:a16="http://schemas.microsoft.com/office/drawing/2014/main" id="{C6F5194E-E3BC-264B-F3FB-8FAE0273A510}"/>
                </a:ext>
              </a:extLst>
            </p:cNvPr>
            <p:cNvSpPr/>
            <p:nvPr/>
          </p:nvSpPr>
          <p:spPr>
            <a:xfrm>
              <a:off x="5437972" y="2488050"/>
              <a:ext cx="217689" cy="217689"/>
            </a:xfrm>
            <a:custGeom>
              <a:avLst/>
              <a:gdLst>
                <a:gd name="connsiteX0" fmla="*/ 0 w 217689"/>
                <a:gd name="connsiteY0" fmla="*/ 0 h 217689"/>
                <a:gd name="connsiteX1" fmla="*/ 217690 w 217689"/>
                <a:gd name="connsiteY1" fmla="*/ 0 h 217689"/>
                <a:gd name="connsiteX2" fmla="*/ 217690 w 217689"/>
                <a:gd name="connsiteY2" fmla="*/ 217690 h 217689"/>
                <a:gd name="connsiteX3" fmla="*/ 0 w 217689"/>
                <a:gd name="connsiteY3" fmla="*/ 217690 h 217689"/>
              </a:gdLst>
              <a:ahLst/>
              <a:cxnLst>
                <a:cxn ang="0">
                  <a:pos x="connsiteX0" y="connsiteY0"/>
                </a:cxn>
                <a:cxn ang="0">
                  <a:pos x="connsiteX1" y="connsiteY1"/>
                </a:cxn>
                <a:cxn ang="0">
                  <a:pos x="connsiteX2" y="connsiteY2"/>
                </a:cxn>
                <a:cxn ang="0">
                  <a:pos x="connsiteX3" y="connsiteY3"/>
                </a:cxn>
              </a:cxnLst>
              <a:rect l="l" t="t" r="r" b="b"/>
              <a:pathLst>
                <a:path w="217689" h="217689">
                  <a:moveTo>
                    <a:pt x="0" y="0"/>
                  </a:moveTo>
                  <a:lnTo>
                    <a:pt x="217690" y="0"/>
                  </a:lnTo>
                  <a:lnTo>
                    <a:pt x="217690" y="217690"/>
                  </a:lnTo>
                  <a:lnTo>
                    <a:pt x="0" y="217690"/>
                  </a:lnTo>
                  <a:close/>
                </a:path>
              </a:pathLst>
            </a:custGeom>
            <a:solidFill>
              <a:srgbClr val="F8766D"/>
            </a:solidFill>
            <a:ln w="9438" cap="rnd">
              <a:no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89" name="Tekstiruutu 88">
              <a:extLst>
                <a:ext uri="{FF2B5EF4-FFF2-40B4-BE49-F238E27FC236}">
                  <a16:creationId xmlns:a16="http://schemas.microsoft.com/office/drawing/2014/main" id="{A0B74BF3-DA58-983B-21AB-7D2D4DB85699}"/>
                </a:ext>
              </a:extLst>
            </p:cNvPr>
            <p:cNvSpPr txBox="1"/>
            <p:nvPr/>
          </p:nvSpPr>
          <p:spPr>
            <a:xfrm>
              <a:off x="5417584" y="2474958"/>
              <a:ext cx="271228"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a</a:t>
              </a:r>
            </a:p>
          </p:txBody>
        </p:sp>
        <p:sp>
          <p:nvSpPr>
            <p:cNvPr id="90" name="Vapaamuotoinen: Muoto 89">
              <a:extLst>
                <a:ext uri="{FF2B5EF4-FFF2-40B4-BE49-F238E27FC236}">
                  <a16:creationId xmlns:a16="http://schemas.microsoft.com/office/drawing/2014/main" id="{DEA8E28B-5F04-E4FF-35F3-6ECF2ECDB812}"/>
                </a:ext>
              </a:extLst>
            </p:cNvPr>
            <p:cNvSpPr/>
            <p:nvPr/>
          </p:nvSpPr>
          <p:spPr>
            <a:xfrm>
              <a:off x="5446917" y="2714684"/>
              <a:ext cx="199800" cy="199800"/>
            </a:xfrm>
            <a:custGeom>
              <a:avLst/>
              <a:gdLst>
                <a:gd name="connsiteX0" fmla="*/ 0 w 199800"/>
                <a:gd name="connsiteY0" fmla="*/ 0 h 199800"/>
                <a:gd name="connsiteX1" fmla="*/ 199800 w 199800"/>
                <a:gd name="connsiteY1" fmla="*/ 0 h 199800"/>
                <a:gd name="connsiteX2" fmla="*/ 199800 w 199800"/>
                <a:gd name="connsiteY2" fmla="*/ 199801 h 199800"/>
                <a:gd name="connsiteX3" fmla="*/ 0 w 199800"/>
                <a:gd name="connsiteY3" fmla="*/ 199801 h 199800"/>
              </a:gdLst>
              <a:ahLst/>
              <a:cxnLst>
                <a:cxn ang="0">
                  <a:pos x="connsiteX0" y="connsiteY0"/>
                </a:cxn>
                <a:cxn ang="0">
                  <a:pos x="connsiteX1" y="connsiteY1"/>
                </a:cxn>
                <a:cxn ang="0">
                  <a:pos x="connsiteX2" y="connsiteY2"/>
                </a:cxn>
                <a:cxn ang="0">
                  <a:pos x="connsiteX3" y="connsiteY3"/>
                </a:cxn>
              </a:cxnLst>
              <a:rect l="l" t="t" r="r" b="b"/>
              <a:pathLst>
                <a:path w="199800" h="199800">
                  <a:moveTo>
                    <a:pt x="0" y="0"/>
                  </a:moveTo>
                  <a:lnTo>
                    <a:pt x="199800" y="0"/>
                  </a:lnTo>
                  <a:lnTo>
                    <a:pt x="199800" y="199801"/>
                  </a:lnTo>
                  <a:lnTo>
                    <a:pt x="0" y="199801"/>
                  </a:lnTo>
                  <a:close/>
                </a:path>
              </a:pathLst>
            </a:custGeom>
            <a:solidFill>
              <a:srgbClr val="7CAE00"/>
            </a:solidFill>
            <a:ln w="13465" cap="flat">
              <a:noFill/>
              <a:prstDash val="solid"/>
              <a:miter/>
            </a:ln>
          </p:spPr>
          <p:txBody>
            <a:bodyPr rtlCol="0" anchor="ctr"/>
            <a:lstStyle/>
            <a:p>
              <a:endParaRPr lang="fi-FI" sz="2400">
                <a:latin typeface="Poppins" panose="00000500000000000000" pitchFamily="2" charset="0"/>
                <a:cs typeface="Poppins" panose="00000500000000000000" pitchFamily="2" charset="0"/>
              </a:endParaRPr>
            </a:p>
          </p:txBody>
        </p:sp>
        <p:sp>
          <p:nvSpPr>
            <p:cNvPr id="91" name="Vapaamuotoinen: Muoto 90">
              <a:extLst>
                <a:ext uri="{FF2B5EF4-FFF2-40B4-BE49-F238E27FC236}">
                  <a16:creationId xmlns:a16="http://schemas.microsoft.com/office/drawing/2014/main" id="{8FB891C8-4966-8C4C-6DD2-CA04D84DACF6}"/>
                </a:ext>
              </a:extLst>
            </p:cNvPr>
            <p:cNvSpPr/>
            <p:nvPr/>
          </p:nvSpPr>
          <p:spPr>
            <a:xfrm>
              <a:off x="5437972" y="2705739"/>
              <a:ext cx="217689" cy="217689"/>
            </a:xfrm>
            <a:custGeom>
              <a:avLst/>
              <a:gdLst>
                <a:gd name="connsiteX0" fmla="*/ 0 w 217689"/>
                <a:gd name="connsiteY0" fmla="*/ 0 h 217689"/>
                <a:gd name="connsiteX1" fmla="*/ 217690 w 217689"/>
                <a:gd name="connsiteY1" fmla="*/ 0 h 217689"/>
                <a:gd name="connsiteX2" fmla="*/ 217690 w 217689"/>
                <a:gd name="connsiteY2" fmla="*/ 217689 h 217689"/>
                <a:gd name="connsiteX3" fmla="*/ 0 w 217689"/>
                <a:gd name="connsiteY3" fmla="*/ 217689 h 217689"/>
              </a:gdLst>
              <a:ahLst/>
              <a:cxnLst>
                <a:cxn ang="0">
                  <a:pos x="connsiteX0" y="connsiteY0"/>
                </a:cxn>
                <a:cxn ang="0">
                  <a:pos x="connsiteX1" y="connsiteY1"/>
                </a:cxn>
                <a:cxn ang="0">
                  <a:pos x="connsiteX2" y="connsiteY2"/>
                </a:cxn>
                <a:cxn ang="0">
                  <a:pos x="connsiteX3" y="connsiteY3"/>
                </a:cxn>
              </a:cxnLst>
              <a:rect l="l" t="t" r="r" b="b"/>
              <a:pathLst>
                <a:path w="217689" h="217689">
                  <a:moveTo>
                    <a:pt x="0" y="0"/>
                  </a:moveTo>
                  <a:lnTo>
                    <a:pt x="217690" y="0"/>
                  </a:lnTo>
                  <a:lnTo>
                    <a:pt x="217690" y="217689"/>
                  </a:lnTo>
                  <a:lnTo>
                    <a:pt x="0" y="217689"/>
                  </a:lnTo>
                  <a:close/>
                </a:path>
              </a:pathLst>
            </a:custGeom>
            <a:solidFill>
              <a:srgbClr val="7CAE00"/>
            </a:solidFill>
            <a:ln w="9438" cap="rnd">
              <a:no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92" name="Tekstiruutu 91">
              <a:extLst>
                <a:ext uri="{FF2B5EF4-FFF2-40B4-BE49-F238E27FC236}">
                  <a16:creationId xmlns:a16="http://schemas.microsoft.com/office/drawing/2014/main" id="{E1B7E8F9-CBF8-732F-5AE8-497F9B949A88}"/>
                </a:ext>
              </a:extLst>
            </p:cNvPr>
            <p:cNvSpPr txBox="1"/>
            <p:nvPr/>
          </p:nvSpPr>
          <p:spPr>
            <a:xfrm>
              <a:off x="5417584" y="2692648"/>
              <a:ext cx="271228"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a</a:t>
              </a:r>
            </a:p>
          </p:txBody>
        </p:sp>
        <p:sp>
          <p:nvSpPr>
            <p:cNvPr id="93" name="Vapaamuotoinen: Muoto 92">
              <a:extLst>
                <a:ext uri="{FF2B5EF4-FFF2-40B4-BE49-F238E27FC236}">
                  <a16:creationId xmlns:a16="http://schemas.microsoft.com/office/drawing/2014/main" id="{E3C03196-0CD3-B400-0C74-EE26338D94CD}"/>
                </a:ext>
              </a:extLst>
            </p:cNvPr>
            <p:cNvSpPr/>
            <p:nvPr/>
          </p:nvSpPr>
          <p:spPr>
            <a:xfrm>
              <a:off x="5446917" y="2932373"/>
              <a:ext cx="199800" cy="199800"/>
            </a:xfrm>
            <a:custGeom>
              <a:avLst/>
              <a:gdLst>
                <a:gd name="connsiteX0" fmla="*/ 0 w 199800"/>
                <a:gd name="connsiteY0" fmla="*/ 0 h 199800"/>
                <a:gd name="connsiteX1" fmla="*/ 199800 w 199800"/>
                <a:gd name="connsiteY1" fmla="*/ 0 h 199800"/>
                <a:gd name="connsiteX2" fmla="*/ 199800 w 199800"/>
                <a:gd name="connsiteY2" fmla="*/ 199801 h 199800"/>
                <a:gd name="connsiteX3" fmla="*/ 0 w 199800"/>
                <a:gd name="connsiteY3" fmla="*/ 199801 h 199800"/>
              </a:gdLst>
              <a:ahLst/>
              <a:cxnLst>
                <a:cxn ang="0">
                  <a:pos x="connsiteX0" y="connsiteY0"/>
                </a:cxn>
                <a:cxn ang="0">
                  <a:pos x="connsiteX1" y="connsiteY1"/>
                </a:cxn>
                <a:cxn ang="0">
                  <a:pos x="connsiteX2" y="connsiteY2"/>
                </a:cxn>
                <a:cxn ang="0">
                  <a:pos x="connsiteX3" y="connsiteY3"/>
                </a:cxn>
              </a:cxnLst>
              <a:rect l="l" t="t" r="r" b="b"/>
              <a:pathLst>
                <a:path w="199800" h="199800">
                  <a:moveTo>
                    <a:pt x="0" y="0"/>
                  </a:moveTo>
                  <a:lnTo>
                    <a:pt x="199800" y="0"/>
                  </a:lnTo>
                  <a:lnTo>
                    <a:pt x="199800" y="199801"/>
                  </a:lnTo>
                  <a:lnTo>
                    <a:pt x="0" y="199801"/>
                  </a:lnTo>
                  <a:close/>
                </a:path>
              </a:pathLst>
            </a:custGeom>
            <a:solidFill>
              <a:srgbClr val="00BFC4"/>
            </a:solidFill>
            <a:ln w="13465" cap="flat">
              <a:noFill/>
              <a:prstDash val="solid"/>
              <a:miter/>
            </a:ln>
          </p:spPr>
          <p:txBody>
            <a:bodyPr rtlCol="0" anchor="ctr"/>
            <a:lstStyle/>
            <a:p>
              <a:endParaRPr lang="fi-FI" sz="2400">
                <a:latin typeface="Poppins" panose="00000500000000000000" pitchFamily="2" charset="0"/>
                <a:cs typeface="Poppins" panose="00000500000000000000" pitchFamily="2" charset="0"/>
              </a:endParaRPr>
            </a:p>
          </p:txBody>
        </p:sp>
        <p:sp>
          <p:nvSpPr>
            <p:cNvPr id="94" name="Vapaamuotoinen: Muoto 93">
              <a:extLst>
                <a:ext uri="{FF2B5EF4-FFF2-40B4-BE49-F238E27FC236}">
                  <a16:creationId xmlns:a16="http://schemas.microsoft.com/office/drawing/2014/main" id="{D882271E-63BD-FEFD-F607-C42E7A5CF21F}"/>
                </a:ext>
              </a:extLst>
            </p:cNvPr>
            <p:cNvSpPr/>
            <p:nvPr/>
          </p:nvSpPr>
          <p:spPr>
            <a:xfrm>
              <a:off x="5437972" y="2923429"/>
              <a:ext cx="217689" cy="217689"/>
            </a:xfrm>
            <a:custGeom>
              <a:avLst/>
              <a:gdLst>
                <a:gd name="connsiteX0" fmla="*/ 0 w 217689"/>
                <a:gd name="connsiteY0" fmla="*/ 0 h 217689"/>
                <a:gd name="connsiteX1" fmla="*/ 217690 w 217689"/>
                <a:gd name="connsiteY1" fmla="*/ 0 h 217689"/>
                <a:gd name="connsiteX2" fmla="*/ 217690 w 217689"/>
                <a:gd name="connsiteY2" fmla="*/ 217689 h 217689"/>
                <a:gd name="connsiteX3" fmla="*/ 0 w 217689"/>
                <a:gd name="connsiteY3" fmla="*/ 217689 h 217689"/>
              </a:gdLst>
              <a:ahLst/>
              <a:cxnLst>
                <a:cxn ang="0">
                  <a:pos x="connsiteX0" y="connsiteY0"/>
                </a:cxn>
                <a:cxn ang="0">
                  <a:pos x="connsiteX1" y="connsiteY1"/>
                </a:cxn>
                <a:cxn ang="0">
                  <a:pos x="connsiteX2" y="connsiteY2"/>
                </a:cxn>
                <a:cxn ang="0">
                  <a:pos x="connsiteX3" y="connsiteY3"/>
                </a:cxn>
              </a:cxnLst>
              <a:rect l="l" t="t" r="r" b="b"/>
              <a:pathLst>
                <a:path w="217689" h="217689">
                  <a:moveTo>
                    <a:pt x="0" y="0"/>
                  </a:moveTo>
                  <a:lnTo>
                    <a:pt x="217690" y="0"/>
                  </a:lnTo>
                  <a:lnTo>
                    <a:pt x="217690" y="217689"/>
                  </a:lnTo>
                  <a:lnTo>
                    <a:pt x="0" y="217689"/>
                  </a:lnTo>
                  <a:close/>
                </a:path>
              </a:pathLst>
            </a:custGeom>
            <a:solidFill>
              <a:srgbClr val="00BFC4"/>
            </a:solidFill>
            <a:ln w="9438" cap="rnd">
              <a:no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95" name="Tekstiruutu 94">
              <a:extLst>
                <a:ext uri="{FF2B5EF4-FFF2-40B4-BE49-F238E27FC236}">
                  <a16:creationId xmlns:a16="http://schemas.microsoft.com/office/drawing/2014/main" id="{D1B92FE4-57A9-54CB-C92E-C576F72A526C}"/>
                </a:ext>
              </a:extLst>
            </p:cNvPr>
            <p:cNvSpPr txBox="1"/>
            <p:nvPr/>
          </p:nvSpPr>
          <p:spPr>
            <a:xfrm>
              <a:off x="5417584" y="2910337"/>
              <a:ext cx="271228"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a</a:t>
              </a:r>
            </a:p>
          </p:txBody>
        </p:sp>
        <p:sp>
          <p:nvSpPr>
            <p:cNvPr id="96" name="Vapaamuotoinen: Muoto 95">
              <a:extLst>
                <a:ext uri="{FF2B5EF4-FFF2-40B4-BE49-F238E27FC236}">
                  <a16:creationId xmlns:a16="http://schemas.microsoft.com/office/drawing/2014/main" id="{25E20F47-FD39-A5DD-FD27-B6E416655F2A}"/>
                </a:ext>
              </a:extLst>
            </p:cNvPr>
            <p:cNvSpPr/>
            <p:nvPr/>
          </p:nvSpPr>
          <p:spPr>
            <a:xfrm>
              <a:off x="5446917" y="3150063"/>
              <a:ext cx="199800" cy="199800"/>
            </a:xfrm>
            <a:custGeom>
              <a:avLst/>
              <a:gdLst>
                <a:gd name="connsiteX0" fmla="*/ 0 w 199800"/>
                <a:gd name="connsiteY0" fmla="*/ 0 h 199800"/>
                <a:gd name="connsiteX1" fmla="*/ 199800 w 199800"/>
                <a:gd name="connsiteY1" fmla="*/ 0 h 199800"/>
                <a:gd name="connsiteX2" fmla="*/ 199800 w 199800"/>
                <a:gd name="connsiteY2" fmla="*/ 199801 h 199800"/>
                <a:gd name="connsiteX3" fmla="*/ 0 w 199800"/>
                <a:gd name="connsiteY3" fmla="*/ 199801 h 199800"/>
              </a:gdLst>
              <a:ahLst/>
              <a:cxnLst>
                <a:cxn ang="0">
                  <a:pos x="connsiteX0" y="connsiteY0"/>
                </a:cxn>
                <a:cxn ang="0">
                  <a:pos x="connsiteX1" y="connsiteY1"/>
                </a:cxn>
                <a:cxn ang="0">
                  <a:pos x="connsiteX2" y="connsiteY2"/>
                </a:cxn>
                <a:cxn ang="0">
                  <a:pos x="connsiteX3" y="connsiteY3"/>
                </a:cxn>
              </a:cxnLst>
              <a:rect l="l" t="t" r="r" b="b"/>
              <a:pathLst>
                <a:path w="199800" h="199800">
                  <a:moveTo>
                    <a:pt x="0" y="0"/>
                  </a:moveTo>
                  <a:lnTo>
                    <a:pt x="199800" y="0"/>
                  </a:lnTo>
                  <a:lnTo>
                    <a:pt x="199800" y="199801"/>
                  </a:lnTo>
                  <a:lnTo>
                    <a:pt x="0" y="199801"/>
                  </a:lnTo>
                  <a:close/>
                </a:path>
              </a:pathLst>
            </a:custGeom>
            <a:solidFill>
              <a:srgbClr val="C77CFF"/>
            </a:solidFill>
            <a:ln w="13465" cap="flat">
              <a:noFill/>
              <a:prstDash val="solid"/>
              <a:miter/>
            </a:ln>
          </p:spPr>
          <p:txBody>
            <a:bodyPr rtlCol="0" anchor="ctr"/>
            <a:lstStyle/>
            <a:p>
              <a:endParaRPr lang="fi-FI" sz="2400">
                <a:latin typeface="Poppins" panose="00000500000000000000" pitchFamily="2" charset="0"/>
                <a:cs typeface="Poppins" panose="00000500000000000000" pitchFamily="2" charset="0"/>
              </a:endParaRPr>
            </a:p>
          </p:txBody>
        </p:sp>
        <p:sp>
          <p:nvSpPr>
            <p:cNvPr id="97" name="Vapaamuotoinen: Muoto 96">
              <a:extLst>
                <a:ext uri="{FF2B5EF4-FFF2-40B4-BE49-F238E27FC236}">
                  <a16:creationId xmlns:a16="http://schemas.microsoft.com/office/drawing/2014/main" id="{A6029ABB-B0C4-DD0C-5C9B-1F47AA4F6A76}"/>
                </a:ext>
              </a:extLst>
            </p:cNvPr>
            <p:cNvSpPr/>
            <p:nvPr/>
          </p:nvSpPr>
          <p:spPr>
            <a:xfrm>
              <a:off x="5437972" y="3141118"/>
              <a:ext cx="217689" cy="217689"/>
            </a:xfrm>
            <a:custGeom>
              <a:avLst/>
              <a:gdLst>
                <a:gd name="connsiteX0" fmla="*/ 0 w 217689"/>
                <a:gd name="connsiteY0" fmla="*/ 0 h 217689"/>
                <a:gd name="connsiteX1" fmla="*/ 217690 w 217689"/>
                <a:gd name="connsiteY1" fmla="*/ 0 h 217689"/>
                <a:gd name="connsiteX2" fmla="*/ 217690 w 217689"/>
                <a:gd name="connsiteY2" fmla="*/ 217690 h 217689"/>
                <a:gd name="connsiteX3" fmla="*/ 0 w 217689"/>
                <a:gd name="connsiteY3" fmla="*/ 217690 h 217689"/>
              </a:gdLst>
              <a:ahLst/>
              <a:cxnLst>
                <a:cxn ang="0">
                  <a:pos x="connsiteX0" y="connsiteY0"/>
                </a:cxn>
                <a:cxn ang="0">
                  <a:pos x="connsiteX1" y="connsiteY1"/>
                </a:cxn>
                <a:cxn ang="0">
                  <a:pos x="connsiteX2" y="connsiteY2"/>
                </a:cxn>
                <a:cxn ang="0">
                  <a:pos x="connsiteX3" y="connsiteY3"/>
                </a:cxn>
              </a:cxnLst>
              <a:rect l="l" t="t" r="r" b="b"/>
              <a:pathLst>
                <a:path w="217689" h="217689">
                  <a:moveTo>
                    <a:pt x="0" y="0"/>
                  </a:moveTo>
                  <a:lnTo>
                    <a:pt x="217690" y="0"/>
                  </a:lnTo>
                  <a:lnTo>
                    <a:pt x="217690" y="217690"/>
                  </a:lnTo>
                  <a:lnTo>
                    <a:pt x="0" y="217690"/>
                  </a:lnTo>
                  <a:close/>
                </a:path>
              </a:pathLst>
            </a:custGeom>
            <a:solidFill>
              <a:srgbClr val="C77CFF"/>
            </a:solidFill>
            <a:ln w="9438" cap="rnd">
              <a:noFill/>
              <a:prstDash val="solid"/>
              <a:round/>
            </a:ln>
          </p:spPr>
          <p:txBody>
            <a:bodyPr rtlCol="0" anchor="ctr"/>
            <a:lstStyle/>
            <a:p>
              <a:endParaRPr lang="fi-FI" sz="2400">
                <a:latin typeface="Poppins" panose="00000500000000000000" pitchFamily="2" charset="0"/>
                <a:cs typeface="Poppins" panose="00000500000000000000" pitchFamily="2" charset="0"/>
              </a:endParaRPr>
            </a:p>
          </p:txBody>
        </p:sp>
        <p:sp>
          <p:nvSpPr>
            <p:cNvPr id="98" name="Tekstiruutu 97">
              <a:extLst>
                <a:ext uri="{FF2B5EF4-FFF2-40B4-BE49-F238E27FC236}">
                  <a16:creationId xmlns:a16="http://schemas.microsoft.com/office/drawing/2014/main" id="{87A3028D-35D1-9C87-DF6E-91BDF201D915}"/>
                </a:ext>
              </a:extLst>
            </p:cNvPr>
            <p:cNvSpPr txBox="1"/>
            <p:nvPr/>
          </p:nvSpPr>
          <p:spPr>
            <a:xfrm>
              <a:off x="5417584" y="3128027"/>
              <a:ext cx="271228" cy="246221"/>
            </a:xfrm>
            <a:prstGeom prst="rect">
              <a:avLst/>
            </a:prstGeom>
            <a:noFill/>
          </p:spPr>
          <p:txBody>
            <a:bodyPr wrap="none" rtlCol="0">
              <a:spAutoFit/>
            </a:bodyPr>
            <a:lstStyle/>
            <a:p>
              <a:pPr algn="l"/>
              <a:r>
                <a:rPr lang="fi-FI" sz="1000" spc="0" baseline="0">
                  <a:ln/>
                  <a:latin typeface="Poppins" panose="00000500000000000000" pitchFamily="2" charset="0"/>
                  <a:cs typeface="Poppins" panose="00000500000000000000" pitchFamily="2" charset="0"/>
                  <a:sym typeface="Arial"/>
                  <a:rtl val="0"/>
                </a:rPr>
                <a:t>a</a:t>
              </a:r>
            </a:p>
          </p:txBody>
        </p:sp>
        <p:sp>
          <p:nvSpPr>
            <p:cNvPr id="99" name="Tekstiruutu 98">
              <a:extLst>
                <a:ext uri="{FF2B5EF4-FFF2-40B4-BE49-F238E27FC236}">
                  <a16:creationId xmlns:a16="http://schemas.microsoft.com/office/drawing/2014/main" id="{F86FD40F-0ABF-1924-AD26-A82C90A2730C}"/>
                </a:ext>
              </a:extLst>
            </p:cNvPr>
            <p:cNvSpPr txBox="1"/>
            <p:nvPr/>
          </p:nvSpPr>
          <p:spPr>
            <a:xfrm>
              <a:off x="5633257" y="2490075"/>
              <a:ext cx="2207656" cy="261610"/>
            </a:xfrm>
            <a:prstGeom prst="rect">
              <a:avLst/>
            </a:prstGeom>
            <a:noFill/>
          </p:spPr>
          <p:txBody>
            <a:bodyPr wrap="none" rtlCol="0">
              <a:spAutoFit/>
            </a:bodyPr>
            <a:lstStyle/>
            <a:p>
              <a:pPr algn="l"/>
              <a:r>
                <a:rPr lang="fi-FI" sz="1100" spc="0" baseline="0">
                  <a:ln/>
                  <a:latin typeface="Poppins" panose="00000500000000000000" pitchFamily="2" charset="0"/>
                  <a:cs typeface="Poppins" panose="00000500000000000000" pitchFamily="2" charset="0"/>
                  <a:sym typeface="Arial"/>
                  <a:rtl val="0"/>
                </a:rPr>
                <a:t>Lastensuojelun kustannukset</a:t>
              </a:r>
            </a:p>
          </p:txBody>
        </p:sp>
        <p:sp>
          <p:nvSpPr>
            <p:cNvPr id="100" name="Tekstiruutu 99">
              <a:extLst>
                <a:ext uri="{FF2B5EF4-FFF2-40B4-BE49-F238E27FC236}">
                  <a16:creationId xmlns:a16="http://schemas.microsoft.com/office/drawing/2014/main" id="{BA01871A-2C7A-E6D7-F711-3C4103A78643}"/>
                </a:ext>
              </a:extLst>
            </p:cNvPr>
            <p:cNvSpPr txBox="1"/>
            <p:nvPr/>
          </p:nvSpPr>
          <p:spPr>
            <a:xfrm>
              <a:off x="5633257" y="2707765"/>
              <a:ext cx="2234907" cy="261610"/>
            </a:xfrm>
            <a:prstGeom prst="rect">
              <a:avLst/>
            </a:prstGeom>
            <a:noFill/>
          </p:spPr>
          <p:txBody>
            <a:bodyPr wrap="none" rtlCol="0">
              <a:spAutoFit/>
            </a:bodyPr>
            <a:lstStyle/>
            <a:p>
              <a:pPr algn="l"/>
              <a:r>
                <a:rPr lang="fi-FI" sz="1100" spc="0" baseline="0">
                  <a:ln/>
                  <a:latin typeface="Poppins" panose="00000500000000000000" pitchFamily="2" charset="0"/>
                  <a:cs typeface="Poppins" panose="00000500000000000000" pitchFamily="2" charset="0"/>
                  <a:sym typeface="Arial"/>
                  <a:rtl val="0"/>
                </a:rPr>
                <a:t>Lääkityskorvauskustannukset</a:t>
              </a:r>
            </a:p>
          </p:txBody>
        </p:sp>
        <p:sp>
          <p:nvSpPr>
            <p:cNvPr id="101" name="Tekstiruutu 100">
              <a:extLst>
                <a:ext uri="{FF2B5EF4-FFF2-40B4-BE49-F238E27FC236}">
                  <a16:creationId xmlns:a16="http://schemas.microsoft.com/office/drawing/2014/main" id="{C96783FE-BCA1-9C8D-7422-CAD1433D40B3}"/>
                </a:ext>
              </a:extLst>
            </p:cNvPr>
            <p:cNvSpPr txBox="1"/>
            <p:nvPr/>
          </p:nvSpPr>
          <p:spPr>
            <a:xfrm>
              <a:off x="5633257" y="2925454"/>
              <a:ext cx="3023585" cy="261610"/>
            </a:xfrm>
            <a:prstGeom prst="rect">
              <a:avLst/>
            </a:prstGeom>
            <a:noFill/>
          </p:spPr>
          <p:txBody>
            <a:bodyPr wrap="none" rtlCol="0">
              <a:spAutoFit/>
            </a:bodyPr>
            <a:lstStyle/>
            <a:p>
              <a:pPr algn="l"/>
              <a:r>
                <a:rPr lang="fi-FI" sz="1100" spc="0" baseline="0">
                  <a:ln/>
                  <a:latin typeface="Poppins" panose="00000500000000000000" pitchFamily="2" charset="0"/>
                  <a:cs typeface="Poppins" panose="00000500000000000000" pitchFamily="2" charset="0"/>
                  <a:sym typeface="Arial"/>
                  <a:rtl val="0"/>
                </a:rPr>
                <a:t>Psyykkiset terveydenhuoltokustannukset</a:t>
              </a:r>
            </a:p>
          </p:txBody>
        </p:sp>
        <p:sp>
          <p:nvSpPr>
            <p:cNvPr id="102" name="Tekstiruutu 101">
              <a:extLst>
                <a:ext uri="{FF2B5EF4-FFF2-40B4-BE49-F238E27FC236}">
                  <a16:creationId xmlns:a16="http://schemas.microsoft.com/office/drawing/2014/main" id="{6FC69E3F-FDCD-7490-5802-DF864E39ACCE}"/>
                </a:ext>
              </a:extLst>
            </p:cNvPr>
            <p:cNvSpPr txBox="1"/>
            <p:nvPr/>
          </p:nvSpPr>
          <p:spPr>
            <a:xfrm>
              <a:off x="5633257" y="3143144"/>
              <a:ext cx="3174267" cy="261610"/>
            </a:xfrm>
            <a:prstGeom prst="rect">
              <a:avLst/>
            </a:prstGeom>
            <a:noFill/>
          </p:spPr>
          <p:txBody>
            <a:bodyPr wrap="none" rtlCol="0">
              <a:spAutoFit/>
            </a:bodyPr>
            <a:lstStyle/>
            <a:p>
              <a:pPr algn="l"/>
              <a:r>
                <a:rPr lang="fi-FI" sz="1100" spc="0" baseline="0">
                  <a:ln/>
                  <a:latin typeface="Poppins" panose="00000500000000000000" pitchFamily="2" charset="0"/>
                  <a:cs typeface="Poppins" panose="00000500000000000000" pitchFamily="2" charset="0"/>
                  <a:sym typeface="Arial"/>
                  <a:rtl val="0"/>
                </a:rPr>
                <a:t>Somaattiset terveydenhuoltokustannukset</a:t>
              </a:r>
            </a:p>
          </p:txBody>
        </p:sp>
      </p:grpSp>
      <p:sp>
        <p:nvSpPr>
          <p:cNvPr id="104" name="Tekstiruutu 103">
            <a:extLst>
              <a:ext uri="{FF2B5EF4-FFF2-40B4-BE49-F238E27FC236}">
                <a16:creationId xmlns:a16="http://schemas.microsoft.com/office/drawing/2014/main" id="{EF987A8C-84CB-7268-C857-F19739CED8EC}"/>
              </a:ext>
            </a:extLst>
          </p:cNvPr>
          <p:cNvSpPr txBox="1"/>
          <p:nvPr/>
        </p:nvSpPr>
        <p:spPr>
          <a:xfrm>
            <a:off x="4345006" y="4755652"/>
            <a:ext cx="3063659" cy="261610"/>
          </a:xfrm>
          <a:prstGeom prst="rect">
            <a:avLst/>
          </a:prstGeom>
          <a:noFill/>
        </p:spPr>
        <p:txBody>
          <a:bodyPr wrap="none" rtlCol="0">
            <a:spAutoFit/>
          </a:bodyPr>
          <a:lstStyle/>
          <a:p>
            <a:pPr algn="l"/>
            <a:r>
              <a:rPr lang="fi-FI" sz="1100">
                <a:ln/>
                <a:latin typeface="Poppins" panose="00000500000000000000" pitchFamily="2" charset="0"/>
                <a:cs typeface="Poppins" panose="00000500000000000000" pitchFamily="2" charset="0"/>
                <a:sym typeface="Arial"/>
                <a:rtl val="0"/>
              </a:rPr>
              <a:t>Kohortti 1997 tutkimus /Hiilamo et </a:t>
            </a:r>
            <a:r>
              <a:rPr lang="fi-FI" sz="1100" err="1">
                <a:ln/>
                <a:latin typeface="Poppins" panose="00000500000000000000" pitchFamily="2" charset="0"/>
                <a:cs typeface="Poppins" panose="00000500000000000000" pitchFamily="2" charset="0"/>
                <a:sym typeface="Arial"/>
                <a:rtl val="0"/>
              </a:rPr>
              <a:t>al</a:t>
            </a:r>
            <a:r>
              <a:rPr lang="fi-FI" sz="1100">
                <a:ln/>
                <a:latin typeface="Poppins" panose="00000500000000000000" pitchFamily="2" charset="0"/>
                <a:cs typeface="Poppins" panose="00000500000000000000" pitchFamily="2" charset="0"/>
                <a:sym typeface="Arial"/>
                <a:rtl val="0"/>
              </a:rPr>
              <a:t> 2023</a:t>
            </a:r>
            <a:endParaRPr lang="fi-FI" sz="1100" spc="0" baseline="0">
              <a:ln/>
              <a:latin typeface="Poppins" panose="00000500000000000000" pitchFamily="2" charset="0"/>
              <a:cs typeface="Poppins" panose="00000500000000000000" pitchFamily="2" charset="0"/>
              <a:sym typeface="Arial"/>
              <a:rtl val="0"/>
            </a:endParaRPr>
          </a:p>
        </p:txBody>
      </p:sp>
      <p:sp>
        <p:nvSpPr>
          <p:cNvPr id="3" name="Tekstiruutu 2">
            <a:extLst>
              <a:ext uri="{FF2B5EF4-FFF2-40B4-BE49-F238E27FC236}">
                <a16:creationId xmlns:a16="http://schemas.microsoft.com/office/drawing/2014/main" id="{824A8113-6749-B767-F2B7-832A2FD44B9C}"/>
              </a:ext>
            </a:extLst>
          </p:cNvPr>
          <p:cNvSpPr txBox="1"/>
          <p:nvPr/>
        </p:nvSpPr>
        <p:spPr>
          <a:xfrm>
            <a:off x="4013195" y="1069410"/>
            <a:ext cx="2337195" cy="400110"/>
          </a:xfrm>
          <a:prstGeom prst="rect">
            <a:avLst/>
          </a:prstGeom>
          <a:noFill/>
        </p:spPr>
        <p:txBody>
          <a:bodyPr wrap="square" rtlCol="0">
            <a:spAutoFit/>
          </a:bodyPr>
          <a:lstStyle/>
          <a:p>
            <a:pPr algn="l"/>
            <a:r>
              <a:rPr lang="fi-FI" sz="1000" spc="0" baseline="0">
                <a:ln/>
                <a:latin typeface="Poppins" panose="00000500000000000000" pitchFamily="2" charset="0"/>
                <a:cs typeface="Poppins" panose="00000500000000000000" pitchFamily="2" charset="0"/>
                <a:sym typeface="Arial"/>
                <a:rtl val="0"/>
              </a:rPr>
              <a:t>Yhteensä t+1-t+3 kustannusten ero  1398-2591€ (50%)</a:t>
            </a:r>
          </a:p>
        </p:txBody>
      </p:sp>
    </p:spTree>
    <p:extLst>
      <p:ext uri="{BB962C8B-B14F-4D97-AF65-F5344CB8AC3E}">
        <p14:creationId xmlns:p14="http://schemas.microsoft.com/office/powerpoint/2010/main" val="764380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B4059F-9D54-7615-8D37-5D40F174770B}"/>
              </a:ext>
            </a:extLst>
          </p:cNvPr>
          <p:cNvSpPr>
            <a:spLocks noGrp="1"/>
          </p:cNvSpPr>
          <p:nvPr>
            <p:ph type="title"/>
          </p:nvPr>
        </p:nvSpPr>
        <p:spPr/>
        <p:txBody>
          <a:bodyPr>
            <a:normAutofit fontScale="90000"/>
          </a:bodyPr>
          <a:lstStyle/>
          <a:p>
            <a:r>
              <a:rPr lang="fi-FI"/>
              <a:t>Useampi samanaikainen isku pienituloisille lapsiperheille</a:t>
            </a:r>
          </a:p>
        </p:txBody>
      </p:sp>
      <p:sp>
        <p:nvSpPr>
          <p:cNvPr id="3" name="Sisällön paikkamerkki 2">
            <a:extLst>
              <a:ext uri="{FF2B5EF4-FFF2-40B4-BE49-F238E27FC236}">
                <a16:creationId xmlns:a16="http://schemas.microsoft.com/office/drawing/2014/main" id="{2D0A1D68-5703-9D85-9C97-A61898998013}"/>
              </a:ext>
            </a:extLst>
          </p:cNvPr>
          <p:cNvSpPr>
            <a:spLocks noGrp="1"/>
          </p:cNvSpPr>
          <p:nvPr>
            <p:ph idx="1"/>
          </p:nvPr>
        </p:nvSpPr>
        <p:spPr/>
        <p:txBody>
          <a:bodyPr/>
          <a:lstStyle/>
          <a:p>
            <a:r>
              <a:rPr lang="fi-FI"/>
              <a:t>Pienituloisissa perheissä puolessa vanhempi on töissä. </a:t>
            </a:r>
          </a:p>
          <a:p>
            <a:r>
              <a:rPr lang="fi-FI"/>
              <a:t>Lapsiperheköyhyys vaikuttaa lapsen hyvinvointiin ja aiheuttaa ulkopuolisuutta. Lapsuudessa koettu köyhyys myös näkyy aikuisuudessa asti</a:t>
            </a:r>
          </a:p>
          <a:p>
            <a:r>
              <a:rPr lang="fi-FI"/>
              <a:t>Suomen tavoitteena vähentää köyhyys- tai syrjäytymisriskissä olevien lasten määrää 33 000 hengellä vuoteen 2030 mennessä. Tähän on sitouduttu.</a:t>
            </a:r>
          </a:p>
          <a:p>
            <a:r>
              <a:rPr lang="fi-FI"/>
              <a:t>Näyttöön perustuvan päätöksenteon fiasko? Arviot puuttuvat tai ovat vajavaisia.</a:t>
            </a:r>
          </a:p>
        </p:txBody>
      </p:sp>
    </p:spTree>
    <p:extLst>
      <p:ext uri="{BB962C8B-B14F-4D97-AF65-F5344CB8AC3E}">
        <p14:creationId xmlns:p14="http://schemas.microsoft.com/office/powerpoint/2010/main" val="311651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C39E3B9-7B8C-3345-906C-EF774CDD4FAE}"/>
              </a:ext>
            </a:extLst>
          </p:cNvPr>
          <p:cNvSpPr>
            <a:spLocks noGrp="1"/>
          </p:cNvSpPr>
          <p:nvPr>
            <p:ph type="ctrTitle"/>
          </p:nvPr>
        </p:nvSpPr>
        <p:spPr/>
        <p:txBody>
          <a:bodyPr>
            <a:normAutofit/>
          </a:bodyPr>
          <a:lstStyle/>
          <a:p>
            <a:r>
              <a:rPr lang="fi-FI" sz="4320"/>
              <a:t>Kiitos!</a:t>
            </a:r>
          </a:p>
        </p:txBody>
      </p:sp>
      <p:sp>
        <p:nvSpPr>
          <p:cNvPr id="11" name="Alaotsikko 2">
            <a:extLst>
              <a:ext uri="{FF2B5EF4-FFF2-40B4-BE49-F238E27FC236}">
                <a16:creationId xmlns:a16="http://schemas.microsoft.com/office/drawing/2014/main" id="{EFF57B44-EF0D-1E41-BF22-D8F9DB70C6D3}"/>
              </a:ext>
            </a:extLst>
          </p:cNvPr>
          <p:cNvSpPr txBox="1">
            <a:spLocks/>
          </p:cNvSpPr>
          <p:nvPr/>
        </p:nvSpPr>
        <p:spPr bwMode="auto">
          <a:xfrm>
            <a:off x="551329" y="2235573"/>
            <a:ext cx="5936363" cy="101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41148" rIns="82296" bIns="41148" numCol="1" rtlCol="0" anchor="t" anchorCtr="0" compatLnSpc="1">
            <a:prstTxWarp prst="textNoShape">
              <a:avLst/>
            </a:prstTxWarp>
            <a:normAutofit fontScale="92500" lnSpcReduction="20000"/>
          </a:bodyPr>
          <a:lstStyle>
            <a:lvl1pPr marL="0" indent="0" algn="l" defTabSz="457200" rtl="0" fontAlgn="base">
              <a:spcBef>
                <a:spcPct val="20000"/>
              </a:spcBef>
              <a:spcAft>
                <a:spcPct val="0"/>
              </a:spcAft>
              <a:buClr>
                <a:srgbClr val="F06400"/>
              </a:buClr>
              <a:buFont typeface="Arial" panose="020B0604020202020204" pitchFamily="34" charset="0"/>
              <a:buNone/>
              <a:defRPr sz="2000" kern="1200">
                <a:solidFill>
                  <a:schemeClr val="tx1">
                    <a:tint val="75000"/>
                  </a:schemeClr>
                </a:solidFill>
                <a:latin typeface="Roboto" pitchFamily="2" charset="0"/>
                <a:ea typeface="Roboto" pitchFamily="2" charset="0"/>
                <a:cs typeface="Arial"/>
              </a:defRPr>
            </a:lvl1pPr>
            <a:lvl2pPr marL="457200" indent="0" algn="ctr" defTabSz="457200" rtl="0" fontAlgn="base">
              <a:spcBef>
                <a:spcPct val="20000"/>
              </a:spcBef>
              <a:spcAft>
                <a:spcPct val="0"/>
              </a:spcAft>
              <a:buClr>
                <a:srgbClr val="F06400"/>
              </a:buClr>
              <a:buFont typeface="Arial" panose="020B0604020202020204" pitchFamily="34" charset="0"/>
              <a:buNone/>
              <a:defRPr sz="2000" kern="1200">
                <a:solidFill>
                  <a:schemeClr val="tx1">
                    <a:tint val="75000"/>
                  </a:schemeClr>
                </a:solidFill>
                <a:latin typeface="Roboto" pitchFamily="2" charset="0"/>
                <a:ea typeface="Roboto" pitchFamily="2" charset="0"/>
                <a:cs typeface="Arial"/>
              </a:defRPr>
            </a:lvl2pPr>
            <a:lvl3pPr marL="914400" indent="0" algn="ctr" defTabSz="457200" rtl="0" fontAlgn="base">
              <a:spcBef>
                <a:spcPct val="20000"/>
              </a:spcBef>
              <a:spcAft>
                <a:spcPct val="0"/>
              </a:spcAft>
              <a:buClr>
                <a:srgbClr val="F06400"/>
              </a:buClr>
              <a:buFont typeface="Arial" panose="020B0604020202020204" pitchFamily="34" charset="0"/>
              <a:buNone/>
              <a:defRPr kern="1200">
                <a:solidFill>
                  <a:schemeClr val="tx1">
                    <a:tint val="75000"/>
                  </a:schemeClr>
                </a:solidFill>
                <a:latin typeface="Roboto" pitchFamily="2" charset="0"/>
                <a:ea typeface="Roboto" pitchFamily="2" charset="0"/>
                <a:cs typeface="Arial"/>
              </a:defRPr>
            </a:lvl3pPr>
            <a:lvl4pPr marL="1371600" indent="0" algn="ctr" defTabSz="457200" rtl="0" fontAlgn="base">
              <a:spcBef>
                <a:spcPct val="20000"/>
              </a:spcBef>
              <a:spcAft>
                <a:spcPct val="0"/>
              </a:spcAft>
              <a:buClr>
                <a:srgbClr val="F06400"/>
              </a:buClr>
              <a:buFont typeface="Arial" panose="020B0604020202020204" pitchFamily="34" charset="0"/>
              <a:buNone/>
              <a:defRPr sz="1600" kern="1200">
                <a:solidFill>
                  <a:schemeClr val="tx1">
                    <a:tint val="75000"/>
                  </a:schemeClr>
                </a:solidFill>
                <a:latin typeface="Roboto" pitchFamily="2" charset="0"/>
                <a:ea typeface="Roboto" pitchFamily="2" charset="0"/>
                <a:cs typeface="Arial"/>
              </a:defRPr>
            </a:lvl4pPr>
            <a:lvl5pPr marL="1828800" indent="0" algn="ctr" defTabSz="457200" rtl="0" fontAlgn="base">
              <a:spcBef>
                <a:spcPct val="20000"/>
              </a:spcBef>
              <a:spcAft>
                <a:spcPct val="0"/>
              </a:spcAft>
              <a:buClr>
                <a:srgbClr val="F06400"/>
              </a:buClr>
              <a:buFont typeface="Arial" panose="020B0604020202020204" pitchFamily="34" charset="0"/>
              <a:buNone/>
              <a:defRPr sz="1600" kern="1200">
                <a:solidFill>
                  <a:schemeClr val="tx1">
                    <a:tint val="75000"/>
                  </a:schemeClr>
                </a:solidFill>
                <a:latin typeface="Roboto" pitchFamily="2" charset="0"/>
                <a:ea typeface="Roboto" pitchFamily="2" charset="0"/>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endParaRPr lang="fi-FI" sz="1620">
              <a:solidFill>
                <a:schemeClr val="bg1"/>
              </a:solidFill>
              <a:latin typeface="Poppins Light" pitchFamily="2" charset="77"/>
              <a:cs typeface="Poppins Light" pitchFamily="2" charset="77"/>
            </a:endParaRPr>
          </a:p>
          <a:p>
            <a:pPr fontAlgn="auto">
              <a:spcAft>
                <a:spcPts val="0"/>
              </a:spcAft>
              <a:defRPr/>
            </a:pPr>
            <a:r>
              <a:rPr lang="fi-FI" sz="1620">
                <a:solidFill>
                  <a:schemeClr val="bg1"/>
                </a:solidFill>
                <a:latin typeface="Poppins Light" pitchFamily="2" charset="77"/>
                <a:cs typeface="Poppins Light" pitchFamily="2" charset="77"/>
              </a:rPr>
              <a:t>Samaltaviivalta.fi</a:t>
            </a:r>
          </a:p>
          <a:p>
            <a:pPr fontAlgn="auto">
              <a:spcAft>
                <a:spcPts val="0"/>
              </a:spcAft>
              <a:defRPr/>
            </a:pPr>
            <a:endParaRPr lang="fi-FI" sz="1620">
              <a:solidFill>
                <a:schemeClr val="bg1"/>
              </a:solidFill>
              <a:latin typeface="Poppins Light" pitchFamily="2" charset="77"/>
              <a:cs typeface="Poppins Light" pitchFamily="2" charset="77"/>
            </a:endParaRPr>
          </a:p>
          <a:p>
            <a:pPr fontAlgn="auto">
              <a:spcAft>
                <a:spcPts val="0"/>
              </a:spcAft>
              <a:defRPr/>
            </a:pPr>
            <a:r>
              <a:rPr lang="fi-FI" sz="1620">
                <a:solidFill>
                  <a:schemeClr val="bg1"/>
                </a:solidFill>
                <a:latin typeface="Poppins Light" pitchFamily="2" charset="77"/>
                <a:cs typeface="Poppins Light" pitchFamily="2" charset="77"/>
              </a:rPr>
              <a:t>Lapsiperheköyhyys datana: itla.fi/lapsiperhekoyhyys-datana/  </a:t>
            </a:r>
          </a:p>
        </p:txBody>
      </p:sp>
    </p:spTree>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theme/theme1.xml><?xml version="1.0" encoding="utf-8"?>
<a:theme xmlns:a="http://schemas.openxmlformats.org/drawingml/2006/main" name="Office-teema">
  <a:themeElements>
    <a:clrScheme name="Itlan_värit">
      <a:dk1>
        <a:srgbClr val="112461"/>
      </a:dk1>
      <a:lt1>
        <a:srgbClr val="FFFFFF"/>
      </a:lt1>
      <a:dk2>
        <a:srgbClr val="DDE3ED"/>
      </a:dk2>
      <a:lt2>
        <a:srgbClr val="DA948E"/>
      </a:lt2>
      <a:accent1>
        <a:srgbClr val="7B7F85"/>
      </a:accent1>
      <a:accent2>
        <a:srgbClr val="F6E153"/>
      </a:accent2>
      <a:accent3>
        <a:srgbClr val="DDE4EC"/>
      </a:accent3>
      <a:accent4>
        <a:srgbClr val="DA948E"/>
      </a:accent4>
      <a:accent5>
        <a:srgbClr val="B2D9DD"/>
      </a:accent5>
      <a:accent6>
        <a:srgbClr val="41355D"/>
      </a:accent6>
      <a:hlink>
        <a:srgbClr val="41355D"/>
      </a:hlink>
      <a:folHlink>
        <a:srgbClr val="B2D9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eema">
  <a:themeElements>
    <a:clrScheme name="Itlan_värit">
      <a:dk1>
        <a:srgbClr val="112461"/>
      </a:dk1>
      <a:lt1>
        <a:srgbClr val="FFFFFF"/>
      </a:lt1>
      <a:dk2>
        <a:srgbClr val="DDE3ED"/>
      </a:dk2>
      <a:lt2>
        <a:srgbClr val="DA948E"/>
      </a:lt2>
      <a:accent1>
        <a:srgbClr val="7B7F85"/>
      </a:accent1>
      <a:accent2>
        <a:srgbClr val="F6E153"/>
      </a:accent2>
      <a:accent3>
        <a:srgbClr val="DDE4EC"/>
      </a:accent3>
      <a:accent4>
        <a:srgbClr val="DA948E"/>
      </a:accent4>
      <a:accent5>
        <a:srgbClr val="B2D9DD"/>
      </a:accent5>
      <a:accent6>
        <a:srgbClr val="41355D"/>
      </a:accent6>
      <a:hlink>
        <a:srgbClr val="41355D"/>
      </a:hlink>
      <a:folHlink>
        <a:srgbClr val="B2D9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teema">
  <a:themeElements>
    <a:clrScheme name="Itlan_värit">
      <a:dk1>
        <a:srgbClr val="112461"/>
      </a:dk1>
      <a:lt1>
        <a:srgbClr val="FFFFFF"/>
      </a:lt1>
      <a:dk2>
        <a:srgbClr val="DDE3ED"/>
      </a:dk2>
      <a:lt2>
        <a:srgbClr val="DA948E"/>
      </a:lt2>
      <a:accent1>
        <a:srgbClr val="7B7F85"/>
      </a:accent1>
      <a:accent2>
        <a:srgbClr val="F6E153"/>
      </a:accent2>
      <a:accent3>
        <a:srgbClr val="DDE4EC"/>
      </a:accent3>
      <a:accent4>
        <a:srgbClr val="DA948E"/>
      </a:accent4>
      <a:accent5>
        <a:srgbClr val="B2D9DD"/>
      </a:accent5>
      <a:accent6>
        <a:srgbClr val="41355D"/>
      </a:accent6>
      <a:hlink>
        <a:srgbClr val="41355D"/>
      </a:hlink>
      <a:folHlink>
        <a:srgbClr val="B2D9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2f2df76-e6b5-4d57-bbd8-cb3e6fb1f6d5">
      <UserInfo>
        <DisplayName>Kaikki paitsi ulkoiset käyttäjät</DisplayName>
        <AccountId>8</AccountId>
        <AccountType/>
      </UserInfo>
    </SharedWithUsers>
    <K_x00e4_ytt_x00f6_ohje xmlns="768423c1-443c-49e2-83dc-4ba2b826b8dc" xsi:nil="true"/>
    <lcf76f155ced4ddcb4097134ff3c332f xmlns="768423c1-443c-49e2-83dc-4ba2b826b8dc">
      <Terms xmlns="http://schemas.microsoft.com/office/infopath/2007/PartnerControls"/>
    </lcf76f155ced4ddcb4097134ff3c332f>
    <TaxCatchAll xmlns="a2f2df76-e6b5-4d57-bbd8-cb3e6fb1f6d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5D9A7AE1AD392940A0511E496DE2DE6A" ma:contentTypeVersion="17" ma:contentTypeDescription="Luo uusi asiakirja." ma:contentTypeScope="" ma:versionID="acf9debc1ea1deef79299aeb7c20b44b">
  <xsd:schema xmlns:xsd="http://www.w3.org/2001/XMLSchema" xmlns:xs="http://www.w3.org/2001/XMLSchema" xmlns:p="http://schemas.microsoft.com/office/2006/metadata/properties" xmlns:ns2="768423c1-443c-49e2-83dc-4ba2b826b8dc" xmlns:ns3="a2f2df76-e6b5-4d57-bbd8-cb3e6fb1f6d5" targetNamespace="http://schemas.microsoft.com/office/2006/metadata/properties" ma:root="true" ma:fieldsID="335e174ea8671041b3c579494a9b3800" ns2:_="" ns3:_="">
    <xsd:import namespace="768423c1-443c-49e2-83dc-4ba2b826b8dc"/>
    <xsd:import namespace="a2f2df76-e6b5-4d57-bbd8-cb3e6fb1f6d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K_x00e4_ytt_x00f6_ohj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423c1-443c-49e2-83dc-4ba2b826b8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K_x00e4_ytt_x00f6_ohje" ma:index="20" nillable="true" ma:displayName="Käyttöohje" ma:description="PNG on läpinäkyvä logoformaatti" ma:format="Dropdown" ma:internalName="K_x00e4_ytt_x00f6_ohje">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Kuvien tunnisteet" ma:readOnly="false" ma:fieldId="{5cf76f15-5ced-4ddc-b409-7134ff3c332f}" ma:taxonomyMulti="true" ma:sspId="65563861-ba0b-4b9e-8ea9-927503021a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2f2df76-e6b5-4d57-bbd8-cb3e6fb1f6d5"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element name="TaxCatchAll" ma:index="24" nillable="true" ma:displayName="Taxonomy Catch All Column" ma:hidden="true" ma:list="{9fcc4188-f0bf-4c73-b4e6-49602104ae7e}" ma:internalName="TaxCatchAll" ma:showField="CatchAllData" ma:web="a2f2df76-e6b5-4d57-bbd8-cb3e6fb1f6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0BDDB6-E2E2-4B98-AE11-3986DC3D510F}">
  <ds:schemaRefs>
    <ds:schemaRef ds:uri="768423c1-443c-49e2-83dc-4ba2b826b8dc"/>
    <ds:schemaRef ds:uri="a2f2df76-e6b5-4d57-bbd8-cb3e6fb1f6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80B7D39-0DD5-4E85-8F26-EC6CA68CCB93}">
  <ds:schemaRefs>
    <ds:schemaRef ds:uri="768423c1-443c-49e2-83dc-4ba2b826b8dc"/>
    <ds:schemaRef ds:uri="a2f2df76-e6b5-4d57-bbd8-cb3e6fb1f6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45E1D4-EB59-48F7-BAED-1F9386E570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6</Slides>
  <Notes>4</Notes>
  <HiddenSlides>0</HiddenSlide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Office-teema</vt:lpstr>
      <vt:lpstr>1_Office-teema</vt:lpstr>
      <vt:lpstr>2_Office-teema</vt:lpstr>
      <vt:lpstr>PowerPoint Presentation</vt:lpstr>
      <vt:lpstr>Leikkaukset työntävät perheitä toimeentulotuelle</vt:lpstr>
      <vt:lpstr>Leikkaukset työntävät perheitä toimeentulotuelle 2</vt:lpstr>
      <vt:lpstr>Perheiden siirtyminen toimeentulotuelle lisää terveyden huollon ja lastensuojelun kustannuksia</vt:lpstr>
      <vt:lpstr>Useampi samanaikainen isku pienituloisille lapsiperheille</vt:lpstr>
      <vt:lpstr>Kiitos!</vt:lpstr>
    </vt:vector>
  </TitlesOfParts>
  <Manager/>
  <Company>Itla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Hiekka Graphics</dc:creator>
  <cp:keywords/>
  <dc:description/>
  <cp:revision>1</cp:revision>
  <dcterms:created xsi:type="dcterms:W3CDTF">2014-01-22T10:10:19Z</dcterms:created>
  <dcterms:modified xsi:type="dcterms:W3CDTF">2023-09-11T06:51:12Z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0x0101005D9A7AE1AD392940A0511E496DE2DE6A</vt:lpwstr>
  </property>
  <property fmtid="{D5CDD505-2E9C-101B-9397-08002B2CF9AE}" pid="3" name="MediaServiceImageTags">
    <vt:lpwstr/>
  </property>
</Properties>
</file>