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  <p:sldMasterId id="2147483700" r:id="rId5"/>
    <p:sldMasterId id="2147483702" r:id="rId6"/>
  </p:sldMasterIdLst>
  <p:notesMasterIdLst>
    <p:notesMasterId r:id="rId16"/>
  </p:notesMasterIdLst>
  <p:sldIdLst>
    <p:sldId id="258" r:id="rId7"/>
    <p:sldId id="344" r:id="rId8"/>
    <p:sldId id="295" r:id="rId9"/>
    <p:sldId id="346" r:id="rId10"/>
    <p:sldId id="312" r:id="rId11"/>
    <p:sldId id="347" r:id="rId12"/>
    <p:sldId id="348" r:id="rId13"/>
    <p:sldId id="345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0548B-CA5E-08F4-E8D2-28FEB68666C7}" name="Tuula Kolari" initials="TK" userId="S::tuula.kolari@soste.fi::aebcb020-cfb9-45dc-b2ef-80f4113da3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C9AEA-867C-45B1-9C3D-B1038D84EB55}" vWet="2" dt="2023-10-09T07:39:01.960"/>
    <p1510:client id="{FAC60315-228D-4179-ABFC-E4807A7218F9}" v="79" dt="2023-10-09T07:41:43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1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Eronen" userId="S::anne.eronen@soste.fi::067be3ef-8b01-4b7b-9089-7301ab0a968f" providerId="AD" clId="Web-{C8ECDE80-D316-49EE-8EA2-58EBCC49A9B2}"/>
    <pc:docChg chg="delSld modSld">
      <pc:chgData name="Anne Eronen" userId="S::anne.eronen@soste.fi::067be3ef-8b01-4b7b-9089-7301ab0a968f" providerId="AD" clId="Web-{C8ECDE80-D316-49EE-8EA2-58EBCC49A9B2}" dt="2023-10-06T09:38:08.949" v="32" actId="20577"/>
      <pc:docMkLst>
        <pc:docMk/>
      </pc:docMkLst>
      <pc:sldChg chg="modSp">
        <pc:chgData name="Anne Eronen" userId="S::anne.eronen@soste.fi::067be3ef-8b01-4b7b-9089-7301ab0a968f" providerId="AD" clId="Web-{C8ECDE80-D316-49EE-8EA2-58EBCC49A9B2}" dt="2023-10-06T09:38:08.949" v="32" actId="20577"/>
        <pc:sldMkLst>
          <pc:docMk/>
          <pc:sldMk cId="4108115147" sldId="278"/>
        </pc:sldMkLst>
        <pc:spChg chg="mod">
          <ac:chgData name="Anne Eronen" userId="S::anne.eronen@soste.fi::067be3ef-8b01-4b7b-9089-7301ab0a968f" providerId="AD" clId="Web-{C8ECDE80-D316-49EE-8EA2-58EBCC49A9B2}" dt="2023-10-06T09:38:08.949" v="32" actId="20577"/>
          <ac:spMkLst>
            <pc:docMk/>
            <pc:sldMk cId="4108115147" sldId="278"/>
            <ac:spMk id="2" creationId="{47711DD8-A34D-356C-33C1-F5AFE84D5F81}"/>
          </ac:spMkLst>
        </pc:spChg>
      </pc:sldChg>
      <pc:sldChg chg="del">
        <pc:chgData name="Anne Eronen" userId="S::anne.eronen@soste.fi::067be3ef-8b01-4b7b-9089-7301ab0a968f" providerId="AD" clId="Web-{C8ECDE80-D316-49EE-8EA2-58EBCC49A9B2}" dt="2023-10-06T09:37:54.120" v="0"/>
        <pc:sldMkLst>
          <pc:docMk/>
          <pc:sldMk cId="2604423009" sldId="286"/>
        </pc:sldMkLst>
      </pc:sldChg>
    </pc:docChg>
  </pc:docChgLst>
  <pc:docChgLst>
    <pc:chgData name="Anne Eronen" userId="S::anne.eronen@soste.fi::067be3ef-8b01-4b7b-9089-7301ab0a968f" providerId="AD" clId="Web-{E0316B77-4F3A-4E88-9C9B-14C30F600DFF}"/>
    <pc:docChg chg="modSld">
      <pc:chgData name="Anne Eronen" userId="S::anne.eronen@soste.fi::067be3ef-8b01-4b7b-9089-7301ab0a968f" providerId="AD" clId="Web-{E0316B77-4F3A-4E88-9C9B-14C30F600DFF}" dt="2023-10-06T09:54:48.399" v="58"/>
      <pc:docMkLst>
        <pc:docMk/>
      </pc:docMkLst>
      <pc:sldChg chg="modSp">
        <pc:chgData name="Anne Eronen" userId="S::anne.eronen@soste.fi::067be3ef-8b01-4b7b-9089-7301ab0a968f" providerId="AD" clId="Web-{E0316B77-4F3A-4E88-9C9B-14C30F600DFF}" dt="2023-10-06T09:54:48.399" v="58"/>
        <pc:sldMkLst>
          <pc:docMk/>
          <pc:sldMk cId="4108115147" sldId="278"/>
        </pc:sldMkLst>
        <pc:spChg chg="mod">
          <ac:chgData name="Anne Eronen" userId="S::anne.eronen@soste.fi::067be3ef-8b01-4b7b-9089-7301ab0a968f" providerId="AD" clId="Web-{E0316B77-4F3A-4E88-9C9B-14C30F600DFF}" dt="2023-10-06T09:45:58.302" v="45"/>
          <ac:spMkLst>
            <pc:docMk/>
            <pc:sldMk cId="4108115147" sldId="278"/>
            <ac:spMk id="8" creationId="{A9F5D872-6F58-9265-0EA2-883CCCBE8102}"/>
          </ac:spMkLst>
        </pc:spChg>
        <pc:picChg chg="mod">
          <ac:chgData name="Anne Eronen" userId="S::anne.eronen@soste.fi::067be3ef-8b01-4b7b-9089-7301ab0a968f" providerId="AD" clId="Web-{E0316B77-4F3A-4E88-9C9B-14C30F600DFF}" dt="2023-10-06T09:54:48.399" v="58"/>
          <ac:picMkLst>
            <pc:docMk/>
            <pc:sldMk cId="4108115147" sldId="278"/>
            <ac:picMk id="4" creationId="{D88C2E3C-8DCD-098C-6CCC-C033B470E3A5}"/>
          </ac:picMkLst>
        </pc:picChg>
      </pc:sldChg>
      <pc:sldChg chg="delSp">
        <pc:chgData name="Anne Eronen" userId="S::anne.eronen@soste.fi::067be3ef-8b01-4b7b-9089-7301ab0a968f" providerId="AD" clId="Web-{E0316B77-4F3A-4E88-9C9B-14C30F600DFF}" dt="2023-10-06T09:46:46.584" v="46"/>
        <pc:sldMkLst>
          <pc:docMk/>
          <pc:sldMk cId="2274955570" sldId="345"/>
        </pc:sldMkLst>
        <pc:spChg chg="del">
          <ac:chgData name="Anne Eronen" userId="S::anne.eronen@soste.fi::067be3ef-8b01-4b7b-9089-7301ab0a968f" providerId="AD" clId="Web-{E0316B77-4F3A-4E88-9C9B-14C30F600DFF}" dt="2023-10-06T09:46:46.584" v="46"/>
          <ac:spMkLst>
            <pc:docMk/>
            <pc:sldMk cId="2274955570" sldId="345"/>
            <ac:spMk id="3" creationId="{A3A48223-E61B-C1E1-84DD-E089F6856EAB}"/>
          </ac:spMkLst>
        </pc:spChg>
      </pc:sldChg>
    </pc:docChg>
  </pc:docChgLst>
  <pc:docChgLst>
    <pc:chgData name="Anne Eronen" userId="S::anne.eronen@soste.fi::067be3ef-8b01-4b7b-9089-7301ab0a968f" providerId="AD" clId="Web-{6B46847B-4BD6-40DC-A00A-D4542BBBF020}"/>
    <pc:docChg chg="modSld">
      <pc:chgData name="Anne Eronen" userId="S::anne.eronen@soste.fi::067be3ef-8b01-4b7b-9089-7301ab0a968f" providerId="AD" clId="Web-{6B46847B-4BD6-40DC-A00A-D4542BBBF020}" dt="2023-10-06T09:59:36.341" v="0"/>
      <pc:docMkLst>
        <pc:docMk/>
      </pc:docMkLst>
      <pc:sldChg chg="modSp">
        <pc:chgData name="Anne Eronen" userId="S::anne.eronen@soste.fi::067be3ef-8b01-4b7b-9089-7301ab0a968f" providerId="AD" clId="Web-{6B46847B-4BD6-40DC-A00A-D4542BBBF020}" dt="2023-10-06T09:59:36.341" v="0"/>
        <pc:sldMkLst>
          <pc:docMk/>
          <pc:sldMk cId="4108115147" sldId="278"/>
        </pc:sldMkLst>
        <pc:picChg chg="ord">
          <ac:chgData name="Anne Eronen" userId="S::anne.eronen@soste.fi::067be3ef-8b01-4b7b-9089-7301ab0a968f" providerId="AD" clId="Web-{6B46847B-4BD6-40DC-A00A-D4542BBBF020}" dt="2023-10-06T09:59:36.341" v="0"/>
          <ac:picMkLst>
            <pc:docMk/>
            <pc:sldMk cId="4108115147" sldId="278"/>
            <ac:picMk id="4" creationId="{D88C2E3C-8DCD-098C-6CCC-C033B470E3A5}"/>
          </ac:picMkLst>
        </pc:picChg>
      </pc:sldChg>
    </pc:docChg>
  </pc:docChgLst>
  <pc:docChgLst>
    <pc:chgData name="Sami Liukkonen" userId="dd5ae337-f9be-4364-82ee-d0d07641fb9e" providerId="ADAL" clId="{FAC60315-228D-4179-ABFC-E4807A7218F9}"/>
    <pc:docChg chg="undo custSel addSld delSld modSld">
      <pc:chgData name="Sami Liukkonen" userId="dd5ae337-f9be-4364-82ee-d0d07641fb9e" providerId="ADAL" clId="{FAC60315-228D-4179-ABFC-E4807A7218F9}" dt="2023-10-09T07:41:43.630" v="784" actId="1076"/>
      <pc:docMkLst>
        <pc:docMk/>
      </pc:docMkLst>
      <pc:sldChg chg="modSp mod">
        <pc:chgData name="Sami Liukkonen" userId="dd5ae337-f9be-4364-82ee-d0d07641fb9e" providerId="ADAL" clId="{FAC60315-228D-4179-ABFC-E4807A7218F9}" dt="2023-10-06T07:04:57.462" v="70" actId="962"/>
        <pc:sldMkLst>
          <pc:docMk/>
          <pc:sldMk cId="231454844" sldId="258"/>
        </pc:sldMkLst>
        <pc:picChg chg="mod">
          <ac:chgData name="Sami Liukkonen" userId="dd5ae337-f9be-4364-82ee-d0d07641fb9e" providerId="ADAL" clId="{FAC60315-228D-4179-ABFC-E4807A7218F9}" dt="2023-10-06T07:04:57.462" v="70" actId="962"/>
          <ac:picMkLst>
            <pc:docMk/>
            <pc:sldMk cId="231454844" sldId="258"/>
            <ac:picMk id="14" creationId="{5806E3D0-3917-4A40-8DAE-B546F3D78807}"/>
          </ac:picMkLst>
        </pc:picChg>
      </pc:sldChg>
      <pc:sldChg chg="addSp delSp modSp mod modClrScheme chgLayout">
        <pc:chgData name="Sami Liukkonen" userId="dd5ae337-f9be-4364-82ee-d0d07641fb9e" providerId="ADAL" clId="{FAC60315-228D-4179-ABFC-E4807A7218F9}" dt="2023-10-06T11:38:47.074" v="711"/>
        <pc:sldMkLst>
          <pc:docMk/>
          <pc:sldMk cId="4108115147" sldId="278"/>
        </pc:sldMkLst>
        <pc:spChg chg="add mod ord">
          <ac:chgData name="Sami Liukkonen" userId="dd5ae337-f9be-4364-82ee-d0d07641fb9e" providerId="ADAL" clId="{FAC60315-228D-4179-ABFC-E4807A7218F9}" dt="2023-10-06T11:38:43.599" v="710"/>
          <ac:spMkLst>
            <pc:docMk/>
            <pc:sldMk cId="4108115147" sldId="278"/>
            <ac:spMk id="2" creationId="{47711DD8-A34D-356C-33C1-F5AFE84D5F81}"/>
          </ac:spMkLst>
        </pc:spChg>
        <pc:spChg chg="add del mod ord">
          <ac:chgData name="Sami Liukkonen" userId="dd5ae337-f9be-4364-82ee-d0d07641fb9e" providerId="ADAL" clId="{FAC60315-228D-4179-ABFC-E4807A7218F9}" dt="2023-10-06T07:15:06.574" v="704"/>
          <ac:spMkLst>
            <pc:docMk/>
            <pc:sldMk cId="4108115147" sldId="278"/>
            <ac:spMk id="3" creationId="{43040D99-1A8F-3CA7-01DB-F06C1B50AAE7}"/>
          </ac:spMkLst>
        </pc:spChg>
        <pc:spChg chg="ord">
          <ac:chgData name="Sami Liukkonen" userId="dd5ae337-f9be-4364-82ee-d0d07641fb9e" providerId="ADAL" clId="{FAC60315-228D-4179-ABFC-E4807A7218F9}" dt="2023-10-06T11:38:47.074" v="711"/>
          <ac:spMkLst>
            <pc:docMk/>
            <pc:sldMk cId="4108115147" sldId="278"/>
            <ac:spMk id="8" creationId="{A9F5D872-6F58-9265-0EA2-883CCCBE8102}"/>
          </ac:spMkLst>
        </pc:spChg>
        <pc:picChg chg="add mod">
          <ac:chgData name="Sami Liukkonen" userId="dd5ae337-f9be-4364-82ee-d0d07641fb9e" providerId="ADAL" clId="{FAC60315-228D-4179-ABFC-E4807A7218F9}" dt="2023-10-06T07:15:17.004" v="706" actId="14100"/>
          <ac:picMkLst>
            <pc:docMk/>
            <pc:sldMk cId="4108115147" sldId="278"/>
            <ac:picMk id="4" creationId="{D88C2E3C-8DCD-098C-6CCC-C033B470E3A5}"/>
          </ac:picMkLst>
        </pc:picChg>
        <pc:picChg chg="del">
          <ac:chgData name="Sami Liukkonen" userId="dd5ae337-f9be-4364-82ee-d0d07641fb9e" providerId="ADAL" clId="{FAC60315-228D-4179-ABFC-E4807A7218F9}" dt="2023-10-06T07:15:05.066" v="703" actId="21"/>
          <ac:picMkLst>
            <pc:docMk/>
            <pc:sldMk cId="4108115147" sldId="278"/>
            <ac:picMk id="10" creationId="{BD561088-6DBF-22A4-BF56-1658A692A0C5}"/>
          </ac:picMkLst>
        </pc:picChg>
      </pc:sldChg>
      <pc:sldChg chg="addSp delSp modSp mod">
        <pc:chgData name="Sami Liukkonen" userId="dd5ae337-f9be-4364-82ee-d0d07641fb9e" providerId="ADAL" clId="{FAC60315-228D-4179-ABFC-E4807A7218F9}" dt="2023-10-09T07:37:51.074" v="734" actId="14100"/>
        <pc:sldMkLst>
          <pc:docMk/>
          <pc:sldMk cId="4103470205" sldId="295"/>
        </pc:sldMkLst>
        <pc:spChg chg="add del mod">
          <ac:chgData name="Sami Liukkonen" userId="dd5ae337-f9be-4364-82ee-d0d07641fb9e" providerId="ADAL" clId="{FAC60315-228D-4179-ABFC-E4807A7218F9}" dt="2023-10-09T07:37:26.481" v="728" actId="931"/>
          <ac:spMkLst>
            <pc:docMk/>
            <pc:sldMk cId="4103470205" sldId="295"/>
            <ac:spMk id="10" creationId="{C4702A48-F42F-F156-1938-97CB1B493374}"/>
          </ac:spMkLst>
        </pc:spChg>
        <pc:picChg chg="add del mod">
          <ac:chgData name="Sami Liukkonen" userId="dd5ae337-f9be-4364-82ee-d0d07641fb9e" providerId="ADAL" clId="{FAC60315-228D-4179-ABFC-E4807A7218F9}" dt="2023-10-09T07:35:55.208" v="713" actId="21"/>
          <ac:picMkLst>
            <pc:docMk/>
            <pc:sldMk cId="4103470205" sldId="295"/>
            <ac:picMk id="3" creationId="{E16B0A80-A098-5537-D865-729278E07A96}"/>
          </ac:picMkLst>
        </pc:picChg>
        <pc:picChg chg="add del mod">
          <ac:chgData name="Sami Liukkonen" userId="dd5ae337-f9be-4364-82ee-d0d07641fb9e" providerId="ADAL" clId="{FAC60315-228D-4179-ABFC-E4807A7218F9}" dt="2023-10-09T07:36:01.310" v="717"/>
          <ac:picMkLst>
            <pc:docMk/>
            <pc:sldMk cId="4103470205" sldId="295"/>
            <ac:picMk id="4" creationId="{ADBA5711-A2C5-B0BC-B60A-DBA2CB686047}"/>
          </ac:picMkLst>
        </pc:picChg>
        <pc:picChg chg="add del mod">
          <ac:chgData name="Sami Liukkonen" userId="dd5ae337-f9be-4364-82ee-d0d07641fb9e" providerId="ADAL" clId="{FAC60315-228D-4179-ABFC-E4807A7218F9}" dt="2023-10-09T07:36:00.947" v="716"/>
          <ac:picMkLst>
            <pc:docMk/>
            <pc:sldMk cId="4103470205" sldId="295"/>
            <ac:picMk id="6" creationId="{C078A09A-2DA5-4A75-4EA7-0E4B047590F6}"/>
          </ac:picMkLst>
        </pc:picChg>
        <pc:picChg chg="del mod">
          <ac:chgData name="Sami Liukkonen" userId="dd5ae337-f9be-4364-82ee-d0d07641fb9e" providerId="ADAL" clId="{FAC60315-228D-4179-ABFC-E4807A7218F9}" dt="2023-10-09T07:37:03.709" v="724" actId="478"/>
          <ac:picMkLst>
            <pc:docMk/>
            <pc:sldMk cId="4103470205" sldId="295"/>
            <ac:picMk id="9" creationId="{AD7BC6A8-20F4-545E-2EE1-B7CC0119C51F}"/>
          </ac:picMkLst>
        </pc:picChg>
        <pc:picChg chg="add mod">
          <ac:chgData name="Sami Liukkonen" userId="dd5ae337-f9be-4364-82ee-d0d07641fb9e" providerId="ADAL" clId="{FAC60315-228D-4179-ABFC-E4807A7218F9}" dt="2023-10-09T07:37:51.074" v="734" actId="14100"/>
          <ac:picMkLst>
            <pc:docMk/>
            <pc:sldMk cId="4103470205" sldId="295"/>
            <ac:picMk id="12" creationId="{758094F9-865D-2104-3FC0-837AC3A677C9}"/>
          </ac:picMkLst>
        </pc:picChg>
      </pc:sldChg>
      <pc:sldChg chg="addSp delSp modSp mod">
        <pc:chgData name="Sami Liukkonen" userId="dd5ae337-f9be-4364-82ee-d0d07641fb9e" providerId="ADAL" clId="{FAC60315-228D-4179-ABFC-E4807A7218F9}" dt="2023-10-09T07:40:14.127" v="762" actId="1076"/>
        <pc:sldMkLst>
          <pc:docMk/>
          <pc:sldMk cId="3523534704" sldId="312"/>
        </pc:sldMkLst>
        <pc:spChg chg="add del mod">
          <ac:chgData name="Sami Liukkonen" userId="dd5ae337-f9be-4364-82ee-d0d07641fb9e" providerId="ADAL" clId="{FAC60315-228D-4179-ABFC-E4807A7218F9}" dt="2023-10-09T07:39:19.251" v="747" actId="931"/>
          <ac:spMkLst>
            <pc:docMk/>
            <pc:sldMk cId="3523534704" sldId="312"/>
            <ac:spMk id="4" creationId="{0A8A4AEA-B3FB-68B1-9D0D-584CCF73DF4D}"/>
          </ac:spMkLst>
        </pc:spChg>
        <pc:spChg chg="ord">
          <ac:chgData name="Sami Liukkonen" userId="dd5ae337-f9be-4364-82ee-d0d07641fb9e" providerId="ADAL" clId="{FAC60315-228D-4179-ABFC-E4807A7218F9}" dt="2023-10-06T07:04:31.087" v="56"/>
          <ac:spMkLst>
            <pc:docMk/>
            <pc:sldMk cId="3523534704" sldId="312"/>
            <ac:spMk id="8" creationId="{A9F5D872-6F58-9265-0EA2-883CCCBE8102}"/>
          </ac:spMkLst>
        </pc:spChg>
        <pc:spChg chg="add del mod">
          <ac:chgData name="Sami Liukkonen" userId="dd5ae337-f9be-4364-82ee-d0d07641fb9e" providerId="ADAL" clId="{FAC60315-228D-4179-ABFC-E4807A7218F9}" dt="2023-10-09T07:40:00.312" v="757" actId="931"/>
          <ac:spMkLst>
            <pc:docMk/>
            <pc:sldMk cId="3523534704" sldId="312"/>
            <ac:spMk id="11" creationId="{5C0C55FD-1907-A8EC-A163-20A4507E60F9}"/>
          </ac:spMkLst>
        </pc:spChg>
        <pc:picChg chg="add mod">
          <ac:chgData name="Sami Liukkonen" userId="dd5ae337-f9be-4364-82ee-d0d07641fb9e" providerId="ADAL" clId="{FAC60315-228D-4179-ABFC-E4807A7218F9}" dt="2023-10-09T07:39:38.814" v="753" actId="1076"/>
          <ac:picMkLst>
            <pc:docMk/>
            <pc:sldMk cId="3523534704" sldId="312"/>
            <ac:picMk id="6" creationId="{51B81196-BFFA-2203-32EF-F6A70802C07F}"/>
          </ac:picMkLst>
        </pc:picChg>
        <pc:picChg chg="del mod">
          <ac:chgData name="Sami Liukkonen" userId="dd5ae337-f9be-4364-82ee-d0d07641fb9e" providerId="ADAL" clId="{FAC60315-228D-4179-ABFC-E4807A7218F9}" dt="2023-10-09T07:39:08.210" v="746" actId="478"/>
          <ac:picMkLst>
            <pc:docMk/>
            <pc:sldMk cId="3523534704" sldId="312"/>
            <ac:picMk id="7" creationId="{1BACCC42-D854-3384-4806-83E3689F83FB}"/>
          </ac:picMkLst>
        </pc:picChg>
        <pc:picChg chg="del mod">
          <ac:chgData name="Sami Liukkonen" userId="dd5ae337-f9be-4364-82ee-d0d07641fb9e" providerId="ADAL" clId="{FAC60315-228D-4179-ABFC-E4807A7218F9}" dt="2023-10-09T07:39:46.451" v="756" actId="478"/>
          <ac:picMkLst>
            <pc:docMk/>
            <pc:sldMk cId="3523534704" sldId="312"/>
            <ac:picMk id="9" creationId="{85331970-48C3-3B07-0B8B-1050A7EB8867}"/>
          </ac:picMkLst>
        </pc:picChg>
        <pc:picChg chg="add mod">
          <ac:chgData name="Sami Liukkonen" userId="dd5ae337-f9be-4364-82ee-d0d07641fb9e" providerId="ADAL" clId="{FAC60315-228D-4179-ABFC-E4807A7218F9}" dt="2023-10-09T07:40:14.127" v="762" actId="1076"/>
          <ac:picMkLst>
            <pc:docMk/>
            <pc:sldMk cId="3523534704" sldId="312"/>
            <ac:picMk id="13" creationId="{BCF8240C-283C-3F92-AB06-1DA92992D305}"/>
          </ac:picMkLst>
        </pc:picChg>
      </pc:sldChg>
      <pc:sldChg chg="delSp modSp del mod">
        <pc:chgData name="Sami Liukkonen" userId="dd5ae337-f9be-4364-82ee-d0d07641fb9e" providerId="ADAL" clId="{FAC60315-228D-4179-ABFC-E4807A7218F9}" dt="2023-10-06T06:55:56.436" v="8" actId="47"/>
        <pc:sldMkLst>
          <pc:docMk/>
          <pc:sldMk cId="2427749021" sldId="317"/>
        </pc:sldMkLst>
        <pc:picChg chg="del mod">
          <ac:chgData name="Sami Liukkonen" userId="dd5ae337-f9be-4364-82ee-d0d07641fb9e" providerId="ADAL" clId="{FAC60315-228D-4179-ABFC-E4807A7218F9}" dt="2023-10-06T06:55:40.168" v="2" actId="21"/>
          <ac:picMkLst>
            <pc:docMk/>
            <pc:sldMk cId="2427749021" sldId="317"/>
            <ac:picMk id="3" creationId="{3F7A6991-BF65-0CDD-8A95-5E36FD8C14C5}"/>
          </ac:picMkLst>
        </pc:picChg>
      </pc:sldChg>
      <pc:sldChg chg="addSp delSp modSp mod">
        <pc:chgData name="Sami Liukkonen" userId="dd5ae337-f9be-4364-82ee-d0d07641fb9e" providerId="ADAL" clId="{FAC60315-228D-4179-ABFC-E4807A7218F9}" dt="2023-10-09T07:38:50.825" v="743" actId="1076"/>
        <pc:sldMkLst>
          <pc:docMk/>
          <pc:sldMk cId="3914457075" sldId="346"/>
        </pc:sldMkLst>
        <pc:spChg chg="add del mod">
          <ac:chgData name="Sami Liukkonen" userId="dd5ae337-f9be-4364-82ee-d0d07641fb9e" providerId="ADAL" clId="{FAC60315-228D-4179-ABFC-E4807A7218F9}" dt="2023-10-09T07:38:30.668" v="738" actId="931"/>
          <ac:spMkLst>
            <pc:docMk/>
            <pc:sldMk cId="3914457075" sldId="346"/>
            <ac:spMk id="3" creationId="{933F1789-FDA1-5C5E-E28D-5905F69A5B36}"/>
          </ac:spMkLst>
        </pc:spChg>
        <pc:picChg chg="add mod">
          <ac:chgData name="Sami Liukkonen" userId="dd5ae337-f9be-4364-82ee-d0d07641fb9e" providerId="ADAL" clId="{FAC60315-228D-4179-ABFC-E4807A7218F9}" dt="2023-10-09T07:38:50.825" v="743" actId="1076"/>
          <ac:picMkLst>
            <pc:docMk/>
            <pc:sldMk cId="3914457075" sldId="346"/>
            <ac:picMk id="6" creationId="{8D9CD8A3-4F64-3F78-6C09-5A1449570A18}"/>
          </ac:picMkLst>
        </pc:picChg>
        <pc:picChg chg="del mod">
          <ac:chgData name="Sami Liukkonen" userId="dd5ae337-f9be-4364-82ee-d0d07641fb9e" providerId="ADAL" clId="{FAC60315-228D-4179-ABFC-E4807A7218F9}" dt="2023-10-09T07:38:18.061" v="737" actId="478"/>
          <ac:picMkLst>
            <pc:docMk/>
            <pc:sldMk cId="3914457075" sldId="346"/>
            <ac:picMk id="7" creationId="{6EEB46F8-9E2E-FF98-1340-3E63175EEA3B}"/>
          </ac:picMkLst>
        </pc:picChg>
      </pc:sldChg>
      <pc:sldChg chg="addSp delSp modSp mod">
        <pc:chgData name="Sami Liukkonen" userId="dd5ae337-f9be-4364-82ee-d0d07641fb9e" providerId="ADAL" clId="{FAC60315-228D-4179-ABFC-E4807A7218F9}" dt="2023-10-09T07:40:53.908" v="772" actId="1076"/>
        <pc:sldMkLst>
          <pc:docMk/>
          <pc:sldMk cId="1117504414" sldId="347"/>
        </pc:sldMkLst>
        <pc:spChg chg="add del mod">
          <ac:chgData name="Sami Liukkonen" userId="dd5ae337-f9be-4364-82ee-d0d07641fb9e" providerId="ADAL" clId="{FAC60315-228D-4179-ABFC-E4807A7218F9}" dt="2023-10-09T07:40:35.785" v="766" actId="931"/>
          <ac:spMkLst>
            <pc:docMk/>
            <pc:sldMk cId="1117504414" sldId="347"/>
            <ac:spMk id="3" creationId="{6BFFDF2E-D50F-A9A3-C20F-023D8D116D6E}"/>
          </ac:spMkLst>
        </pc:spChg>
        <pc:picChg chg="del mod">
          <ac:chgData name="Sami Liukkonen" userId="dd5ae337-f9be-4364-82ee-d0d07641fb9e" providerId="ADAL" clId="{FAC60315-228D-4179-ABFC-E4807A7218F9}" dt="2023-10-09T07:40:32.343" v="765" actId="478"/>
          <ac:picMkLst>
            <pc:docMk/>
            <pc:sldMk cId="1117504414" sldId="347"/>
            <ac:picMk id="6" creationId="{8B2D1D87-4930-1298-16AD-61369AE0738D}"/>
          </ac:picMkLst>
        </pc:picChg>
        <pc:picChg chg="add mod">
          <ac:chgData name="Sami Liukkonen" userId="dd5ae337-f9be-4364-82ee-d0d07641fb9e" providerId="ADAL" clId="{FAC60315-228D-4179-ABFC-E4807A7218F9}" dt="2023-10-09T07:40:53.908" v="772" actId="1076"/>
          <ac:picMkLst>
            <pc:docMk/>
            <pc:sldMk cId="1117504414" sldId="347"/>
            <ac:picMk id="7" creationId="{E04C9520-5A27-18D7-79C2-F6591D794394}"/>
          </ac:picMkLst>
        </pc:picChg>
      </pc:sldChg>
      <pc:sldChg chg="addSp delSp modSp add mod">
        <pc:chgData name="Sami Liukkonen" userId="dd5ae337-f9be-4364-82ee-d0d07641fb9e" providerId="ADAL" clId="{FAC60315-228D-4179-ABFC-E4807A7218F9}" dt="2023-10-09T07:41:43.630" v="784" actId="1076"/>
        <pc:sldMkLst>
          <pc:docMk/>
          <pc:sldMk cId="11614352" sldId="348"/>
        </pc:sldMkLst>
        <pc:spChg chg="add del mod">
          <ac:chgData name="Sami Liukkonen" userId="dd5ae337-f9be-4364-82ee-d0d07641fb9e" providerId="ADAL" clId="{FAC60315-228D-4179-ABFC-E4807A7218F9}" dt="2023-10-06T06:55:45.397" v="4"/>
          <ac:spMkLst>
            <pc:docMk/>
            <pc:sldMk cId="11614352" sldId="348"/>
            <ac:spMk id="3" creationId="{66FD2DD8-AF79-8244-3F81-F9CF8F1DB26F}"/>
          </ac:spMkLst>
        </pc:spChg>
        <pc:spChg chg="add del mod">
          <ac:chgData name="Sami Liukkonen" userId="dd5ae337-f9be-4364-82ee-d0d07641fb9e" providerId="ADAL" clId="{FAC60315-228D-4179-ABFC-E4807A7218F9}" dt="2023-10-09T07:41:23.892" v="776" actId="931"/>
          <ac:spMkLst>
            <pc:docMk/>
            <pc:sldMk cId="11614352" sldId="348"/>
            <ac:spMk id="3" creationId="{C90BD5AA-7537-2869-BC53-7283631CFF85}"/>
          </ac:spMkLst>
        </pc:spChg>
        <pc:spChg chg="mod">
          <ac:chgData name="Sami Liukkonen" userId="dd5ae337-f9be-4364-82ee-d0d07641fb9e" providerId="ADAL" clId="{FAC60315-228D-4179-ABFC-E4807A7218F9}" dt="2023-10-06T07:11:20.465" v="115" actId="20577"/>
          <ac:spMkLst>
            <pc:docMk/>
            <pc:sldMk cId="11614352" sldId="348"/>
            <ac:spMk id="5" creationId="{8BB4733F-6D54-3456-384F-16D708B5CEC5}"/>
          </ac:spMkLst>
        </pc:spChg>
        <pc:spChg chg="ord">
          <ac:chgData name="Sami Liukkonen" userId="dd5ae337-f9be-4364-82ee-d0d07641fb9e" providerId="ADAL" clId="{FAC60315-228D-4179-ABFC-E4807A7218F9}" dt="2023-10-06T07:06:27.716" v="71"/>
          <ac:spMkLst>
            <pc:docMk/>
            <pc:sldMk cId="11614352" sldId="348"/>
            <ac:spMk id="8" creationId="{A9F5D872-6F58-9265-0EA2-883CCCBE8102}"/>
          </ac:spMkLst>
        </pc:spChg>
        <pc:spChg chg="add del">
          <ac:chgData name="Sami Liukkonen" userId="dd5ae337-f9be-4364-82ee-d0d07641fb9e" providerId="ADAL" clId="{FAC60315-228D-4179-ABFC-E4807A7218F9}" dt="2023-10-09T07:41:30.285" v="779" actId="22"/>
          <ac:spMkLst>
            <pc:docMk/>
            <pc:sldMk cId="11614352" sldId="348"/>
            <ac:spMk id="10" creationId="{79A4B7A1-9A58-2523-A914-4EA034B66ABB}"/>
          </ac:spMkLst>
        </pc:spChg>
        <pc:picChg chg="add del mod">
          <ac:chgData name="Sami Liukkonen" userId="dd5ae337-f9be-4364-82ee-d0d07641fb9e" providerId="ADAL" clId="{FAC60315-228D-4179-ABFC-E4807A7218F9}" dt="2023-10-09T07:41:03.059" v="775" actId="478"/>
          <ac:picMkLst>
            <pc:docMk/>
            <pc:sldMk cId="11614352" sldId="348"/>
            <ac:picMk id="4" creationId="{BCEF7ECC-6B91-FB6E-7E31-51D6B41D46AE}"/>
          </ac:picMkLst>
        </pc:picChg>
        <pc:picChg chg="del">
          <ac:chgData name="Sami Liukkonen" userId="dd5ae337-f9be-4364-82ee-d0d07641fb9e" providerId="ADAL" clId="{FAC60315-228D-4179-ABFC-E4807A7218F9}" dt="2023-10-06T06:55:43.286" v="3" actId="478"/>
          <ac:picMkLst>
            <pc:docMk/>
            <pc:sldMk cId="11614352" sldId="348"/>
            <ac:picMk id="6" creationId="{8B2D1D87-4930-1298-16AD-61369AE0738D}"/>
          </ac:picMkLst>
        </pc:picChg>
        <pc:picChg chg="add mod">
          <ac:chgData name="Sami Liukkonen" userId="dd5ae337-f9be-4364-82ee-d0d07641fb9e" providerId="ADAL" clId="{FAC60315-228D-4179-ABFC-E4807A7218F9}" dt="2023-10-09T07:41:43.630" v="784" actId="1076"/>
          <ac:picMkLst>
            <pc:docMk/>
            <pc:sldMk cId="11614352" sldId="348"/>
            <ac:picMk id="7" creationId="{588B30C8-3DED-5047-62C6-EBFDA03018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17D1-CCDC-4933-9BB6-0DA9795A7DA7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916F-C1BF-416D-94D2-1DF0263B31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0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Kyselyt tehty 22.5-14.6.2023. </a:t>
            </a:r>
          </a:p>
          <a:p>
            <a:r>
              <a:rPr lang="fi-FI"/>
              <a:t>Vastaajia yhteensä 559.</a:t>
            </a:r>
          </a:p>
          <a:p>
            <a:r>
              <a:rPr lang="fi-FI"/>
              <a:t>Kyselyyn vastanneita sote-johtajia 139 (vastausprosentti 30), kaikilta hyvinvointialueilta ja Helsingistä. Vastaajat hyvinvointialueen johtajia, muita johtajia ja päälliköitä. </a:t>
            </a:r>
          </a:p>
          <a:p>
            <a:r>
              <a:rPr lang="fi-FI"/>
              <a:t>Kyselyyn vastanneita sosiaalityöntekijöitä 420, kaikilta hyvinvointialueilta ja Helsingistä  - paitsi Keski-Uudeltamaalta.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56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Kyselyt tehty 22.5-14.6.2023. </a:t>
            </a:r>
          </a:p>
          <a:p>
            <a:r>
              <a:rPr lang="fi-FI"/>
              <a:t>Vastaajia yhteensä 559.</a:t>
            </a:r>
          </a:p>
          <a:p>
            <a:r>
              <a:rPr lang="fi-FI"/>
              <a:t>Kyselyyn vastanneita sote-johtajia 139 (vastausprosentti 30), kaikilta hyvinvointialueilta ja Helsingistä. Vastaajat hyvinvointialueen johtajia, muita johtajia ja päälliköitä. </a:t>
            </a:r>
          </a:p>
          <a:p>
            <a:r>
              <a:rPr lang="fi-FI"/>
              <a:t>Kyselyyn vastanneita sosiaalityöntekijöitä 420, kaikilta hyvinvointialueilta ja Helsingistä  - paitsi Keski-Uudeltamaalta.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68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Kyselyt tehty 22.5-14.6.2023. </a:t>
            </a:r>
          </a:p>
          <a:p>
            <a:r>
              <a:rPr lang="fi-FI"/>
              <a:t>Vastaajia yhteensä 559.</a:t>
            </a:r>
          </a:p>
          <a:p>
            <a:r>
              <a:rPr lang="fi-FI"/>
              <a:t>Kyselyyn vastanneita sote-johtajia 139 (vastausprosentti 30), kaikilta hyvinvointialueilta ja Helsingistä. Vastaajat hyvinvointialueen johtajia, muita johtajia ja päälliköitä. </a:t>
            </a:r>
          </a:p>
          <a:p>
            <a:r>
              <a:rPr lang="fi-FI"/>
              <a:t>Kyselyyn vastanneita sosiaalityöntekijöitä 420, kaikilta hyvinvointialueilta ja Helsingistä  - paitsi Keski-Uudeltamaalta.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18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Kyselyt tehty 22.5-14.6.2023. </a:t>
            </a:r>
          </a:p>
          <a:p>
            <a:r>
              <a:rPr lang="fi-FI"/>
              <a:t>Vastaajia yhteensä 559.</a:t>
            </a:r>
          </a:p>
          <a:p>
            <a:r>
              <a:rPr lang="fi-FI"/>
              <a:t>Kyselyyn vastanneita sote-johtajia 139 (vastausprosentti 30), kaikilta hyvinvointialueilta ja Helsingistä. Vastaajat hyvinvointialueen johtajia, muita johtajia ja päälliköitä. </a:t>
            </a:r>
          </a:p>
          <a:p>
            <a:r>
              <a:rPr lang="fi-FI"/>
              <a:t>Kyselyyn vastanneita sosiaalityöntekijöitä 420, kaikilta hyvinvointialueilta ja Helsingistä  - paitsi Keski-Uudeltamaalta.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22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Kyselyt tehty 22.5-14.6.2023. </a:t>
            </a:r>
          </a:p>
          <a:p>
            <a:r>
              <a:rPr lang="fi-FI"/>
              <a:t>Vastaajia yhteensä 559.</a:t>
            </a:r>
          </a:p>
          <a:p>
            <a:r>
              <a:rPr lang="fi-FI"/>
              <a:t>Kyselyyn vastanneita sote-johtajia 139 (vastausprosentti 30), kaikilta hyvinvointialueilta ja Helsingistä. Vastaajat hyvinvointialueen johtajia, muita johtajia ja päälliköitä. </a:t>
            </a:r>
          </a:p>
          <a:p>
            <a:r>
              <a:rPr lang="fi-FI"/>
              <a:t>Kyselyyn vastanneita sosiaalityöntekijöitä 420, kaikilta hyvinvointialueilta ja Helsingistä  - paitsi Keski-Uudeltamaalta.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33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306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5084"/>
            <a:ext cx="9144000" cy="85820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46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5F7A4B-306C-47B4-85F3-BD87533F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CB3B91-DC5F-44AB-A9E2-4995A3BB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EFF283-8467-48C0-A44F-1276C26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2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AD1C5-C6C3-4CE8-91A7-1F811CC1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4515AE9-3930-4B63-AA6C-EE8146BCF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8AE3FD-7F0D-40DE-BAF6-84FC9FB84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758D78-1031-46F0-812E-A585F952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1FCAD8-73FE-43E3-9056-DB7DA16E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7F087E-A76E-4EDE-BEBB-79F76A12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56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05013"/>
            <a:ext cx="9144000" cy="12422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264"/>
            <a:ext cx="9144000" cy="110193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DF31D6FE-0DEE-4D1D-BD25-BD7703F3E0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8913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B1119D5C-4BAB-4099-87B1-7096DB21B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6700" y="188912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35F61BFC-A00F-4432-BBDF-E92EE4A79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88911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7750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91DB009-F2BF-40A2-8C45-2FC061543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625" y="188621"/>
            <a:ext cx="7572375" cy="666937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98B267-9FC2-45C6-B1B7-A87E07BD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21" y="572486"/>
            <a:ext cx="3441192" cy="12197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7F85703-2498-4A64-A3CD-B8A2177F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60EB2C-5452-44E9-AACF-D3AAA17D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09FB85-F217-498B-868B-5F09146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CBE4EC3-29D4-43E3-A27F-18099C1CB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929384"/>
            <a:ext cx="3441700" cy="429044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010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DB2B-502E-424A-A9D5-E2D8035E0B71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998D-C23D-43C1-90ED-F8CCD92AED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42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DB2B-502E-424A-A9D5-E2D8035E0B71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998D-C23D-43C1-90ED-F8CCD92AED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5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5820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7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05013"/>
            <a:ext cx="9144000" cy="12422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264"/>
            <a:ext cx="9144000" cy="110193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DF31D6FE-0DEE-4D1D-BD25-BD7703F3E0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8913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B1119D5C-4BAB-4099-87B1-7096DB21B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6700" y="188912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35F61BFC-A00F-4432-BBDF-E92EE4A79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88911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13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E857F-9D1C-4A0A-A039-3EAAB24F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1F906-7715-4BB6-BC4A-F145541B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D55B88-12EB-4EAC-9CC1-10822FC4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C1B859-A137-4BA5-8B4B-F39A4D4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41829C-0022-4315-9AAE-30F52D6C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74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4B697FD-757F-1E64-71ED-9440217A9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4" b="93796" l="12500" r="88889">
                        <a14:foregroundMark x1="45833" y1="8704" x2="45833" y2="8704"/>
                        <a14:foregroundMark x1="16111" y1="35556" x2="16111" y2="35556"/>
                        <a14:foregroundMark x1="12500" y1="43889" x2="12500" y2="43889"/>
                        <a14:foregroundMark x1="85000" y1="45185" x2="85000" y2="45185"/>
                        <a14:foregroundMark x1="88981" y1="45926" x2="88981" y2="45926"/>
                        <a14:foregroundMark x1="45741" y1="90556" x2="45741" y2="90556"/>
                        <a14:foregroundMark x1="40370" y1="93796" x2="40370" y2="93796"/>
                        <a14:foregroundMark x1="39444" y1="93611" x2="39444" y2="93611"/>
                        <a14:foregroundMark x1="39815" y1="93796" x2="39815" y2="93796"/>
                        <a14:foregroundMark x1="39167" y1="93333" x2="39167" y2="93333"/>
                        <a14:foregroundMark x1="39399" y1="93056" x2="39630" y2="93333"/>
                        <a14:foregroundMark x1="39167" y1="92778" x2="39399" y2="93056"/>
                        <a14:foregroundMark x1="39167" y1="93796" x2="40370" y2="93796"/>
                        <a14:backgroundMark x1="38704" y1="93148" x2="38704" y2="93148"/>
                        <a14:backgroundMark x1="38704" y1="93519" x2="38704" y2="93519"/>
                        <a14:backgroundMark x1="39074" y1="93056" x2="39074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2" t="4297" r="10148" b="4000"/>
          <a:stretch/>
        </p:blipFill>
        <p:spPr>
          <a:xfrm>
            <a:off x="7989494" y="977029"/>
            <a:ext cx="4949266" cy="56733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4E857F-9D1C-4A0A-A039-3EAAB24F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1F906-7715-4BB6-BC4A-F145541B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D55B88-12EB-4EAC-9CC1-10822FC4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C1B859-A137-4BA5-8B4B-F39A4D4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41829C-0022-4315-9AAE-30F52D6C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9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91DB009-F2BF-40A2-8C45-2FC061543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625" y="188621"/>
            <a:ext cx="7572375" cy="666937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98B267-9FC2-45C6-B1B7-A87E07BD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21" y="572486"/>
            <a:ext cx="3441192" cy="12197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7F85703-2498-4A64-A3CD-B8A2177F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60EB2C-5452-44E9-AACF-D3AAA17D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09FB85-F217-498B-868B-5F09146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CBE4EC3-29D4-43E3-A27F-18099C1CB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929384"/>
            <a:ext cx="3441700" cy="429044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3884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9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B02236-0433-457A-A45E-F740EED4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486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87EB22-CFB5-49CE-9F56-9B5660FA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4453"/>
            <a:ext cx="10515600" cy="148007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53A496-485F-4259-9ACB-0D9A5ED7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F86D70-0FE7-4B10-B281-C6FD385F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85D2-F60E-4113-9EA1-8C24F35E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16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729F64-A3DE-4D0C-9537-6B98239D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912D1D-87C1-4A84-852D-65C6913DB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6D342B-F277-4781-89B0-F318C1C5B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FE3700-5D39-430B-AAE3-1B1DCC08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171CC1-4946-4D78-B6E7-04262EFA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B582CB-E36A-4065-8261-64156EF1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33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91279-4945-4F64-8F34-EC418C16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17ED1B-5473-4039-BA2A-2712EC35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431301-41EF-4296-A03A-1D19748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A1CA55-CC1A-45FE-BE97-A3773692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3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73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19D8AA-1FB0-4EEA-82E8-7A67D9E8BF5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ED5924C-4307-84E7-A2D9-92CDFD2204A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25A6C9D4-60C4-9CFD-3BE1-C2C1B141B676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1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84" r:id="rId5"/>
    <p:sldLayoutId id="2147483676" r:id="rId6"/>
    <p:sldLayoutId id="2147483677" r:id="rId7"/>
    <p:sldLayoutId id="2147483678" r:id="rId8"/>
    <p:sldLayoutId id="2147483680" r:id="rId9"/>
    <p:sldLayoutId id="2147483681" r:id="rId10"/>
    <p:sldLayoutId id="2147483683" r:id="rId11"/>
    <p:sldLayoutId id="2147483659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2205942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59" y="3429000"/>
            <a:ext cx="10515600" cy="106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19D8AA-1FB0-4EEA-82E8-7A67D9E8B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clipart-kuva, pyörä, vaihde&#10;&#10;Kuvaus luotu automaattisesti">
            <a:extLst>
              <a:ext uri="{FF2B5EF4-FFF2-40B4-BE49-F238E27FC236}">
                <a16:creationId xmlns:a16="http://schemas.microsoft.com/office/drawing/2014/main" id="{9131C9D2-4623-B39B-5499-FB09EDAC96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52" y="6387936"/>
            <a:ext cx="890015" cy="23384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C4426A9-31BA-24C8-BF09-46ECDB66F7D1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7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2205942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59" y="3429000"/>
            <a:ext cx="10515600" cy="106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19D8AA-1FB0-4EEA-82E8-7A67D9E8B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clipart-kuva, pyörä, vaihde&#10;&#10;Kuvaus luotu automaattisesti">
            <a:extLst>
              <a:ext uri="{FF2B5EF4-FFF2-40B4-BE49-F238E27FC236}">
                <a16:creationId xmlns:a16="http://schemas.microsoft.com/office/drawing/2014/main" id="{9131C9D2-4623-B39B-5499-FB09EDAC96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52" y="6387936"/>
            <a:ext cx="890015" cy="23384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C4426A9-31BA-24C8-BF09-46ECDB66F7D1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7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SOSTE">
            <a:extLst>
              <a:ext uri="{FF2B5EF4-FFF2-40B4-BE49-F238E27FC236}">
                <a16:creationId xmlns:a16="http://schemas.microsoft.com/office/drawing/2014/main" id="{5806E3D0-3917-4A40-8DAE-B546F3D78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00" y="3138617"/>
            <a:ext cx="4038600" cy="10611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BBC3AD-527A-4927-9E0D-BF63F9B6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76132"/>
            <a:ext cx="9144000" cy="1242251"/>
          </a:xfrm>
        </p:spPr>
        <p:txBody>
          <a:bodyPr>
            <a:normAutofit fontScale="90000"/>
          </a:bodyPr>
          <a:lstStyle/>
          <a:p>
            <a:r>
              <a:rPr lang="fi-FI"/>
              <a:t>Suomen </a:t>
            </a:r>
            <a:r>
              <a:rPr lang="fi-FI" err="1"/>
              <a:t>sosiaali</a:t>
            </a:r>
            <a:r>
              <a:rPr lang="fi-FI"/>
              <a:t> ja terveys ry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D80C65F-A22F-B892-4EEE-FE25A63F2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207" y="5118383"/>
            <a:ext cx="9273091" cy="678576"/>
          </a:xfrm>
        </p:spPr>
        <p:txBody>
          <a:bodyPr>
            <a:normAutofit fontScale="77500" lnSpcReduction="20000"/>
          </a:bodyPr>
          <a:lstStyle/>
          <a:p>
            <a:r>
              <a:rPr lang="fi-FI">
                <a:solidFill>
                  <a:schemeClr val="accent1"/>
                </a:solidFill>
              </a:rPr>
              <a:t>Sosiaalibarometri 2023:3 Sosiaali- ja terveyspalvelut hyvinvointialueilla Infografiikat (ja dian muistiinpanoissa vastaajamäärät)</a:t>
            </a:r>
            <a:endParaRPr lang="fi-FI" sz="3200">
              <a:solidFill>
                <a:schemeClr val="accent1"/>
              </a:solidFill>
            </a:endParaRPr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F8856FA4-E89C-45DE-AC2F-78B5BB146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B93F0B2D-E486-40C2-AEA5-8FABD6EEB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98AA2148-0EB1-436C-8211-595A4ED0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5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2BAD9-19CE-C082-B6B1-7FDDD96B4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Infografiikat</a:t>
            </a:r>
          </a:p>
        </p:txBody>
      </p:sp>
    </p:spTree>
    <p:extLst>
      <p:ext uri="{BB962C8B-B14F-4D97-AF65-F5344CB8AC3E}">
        <p14:creationId xmlns:p14="http://schemas.microsoft.com/office/powerpoint/2010/main" val="371391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BB4733F-6D54-3456-384F-16D708B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520573"/>
            <a:ext cx="3421828" cy="3309149"/>
          </a:xfrm>
        </p:spPr>
        <p:txBody>
          <a:bodyPr>
            <a:normAutofit/>
          </a:bodyPr>
          <a:lstStyle/>
          <a:p>
            <a:r>
              <a:rPr lang="fi-FI"/>
              <a:t>Huolena hyvinvointi-alueiden resurssien riittävyys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F5D872-6F58-9265-0EA2-883CCCBE8102}"/>
              </a:ext>
            </a:extLst>
          </p:cNvPr>
          <p:cNvSpPr txBox="1"/>
          <p:nvPr/>
        </p:nvSpPr>
        <p:spPr>
          <a:xfrm>
            <a:off x="8445231" y="6345843"/>
            <a:ext cx="27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70C0"/>
                </a:solidFill>
              </a:rPr>
              <a:t>Sosiaalibarometri 2023:3</a:t>
            </a:r>
          </a:p>
        </p:txBody>
      </p:sp>
      <p:pic>
        <p:nvPicPr>
          <p:cNvPr id="12" name="Sisällön paikkamerkki 11" descr="Sote-johtajien näkemykset resurssien riittävyydestä.&#10;Väite: rahoitus on riittävä. 90 % eri mieltä ja 7 % samaa mieltä.&#10;Väite: Kustannusten hillintä onnistuu. 51 % eri mieltä ja 28 % samaa mieltä. &#10;Kysymys henkilöstön saatavuudesta tällä hetkellä. Tilannetta pitää huonona tai melko huonona 82 % sote-johtajista ja 81 % sosiaalityöntekijöistä.&#10;">
            <a:extLst>
              <a:ext uri="{FF2B5EF4-FFF2-40B4-BE49-F238E27FC236}">
                <a16:creationId xmlns:a16="http://schemas.microsoft.com/office/drawing/2014/main" id="{758094F9-865D-2104-3FC0-837AC3A677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28" y="324466"/>
            <a:ext cx="6021378" cy="6021378"/>
          </a:xfrm>
        </p:spPr>
      </p:pic>
    </p:spTree>
    <p:extLst>
      <p:ext uri="{BB962C8B-B14F-4D97-AF65-F5344CB8AC3E}">
        <p14:creationId xmlns:p14="http://schemas.microsoft.com/office/powerpoint/2010/main" val="410347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BB4733F-6D54-3456-384F-16D708B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520573"/>
            <a:ext cx="3421828" cy="3309149"/>
          </a:xfrm>
        </p:spPr>
        <p:txBody>
          <a:bodyPr>
            <a:normAutofit/>
          </a:bodyPr>
          <a:lstStyle/>
          <a:p>
            <a:r>
              <a:rPr lang="fi-FI"/>
              <a:t>Integraation toteutuminen hyvinvointi-alueella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F5D872-6F58-9265-0EA2-883CCCBE8102}"/>
              </a:ext>
            </a:extLst>
          </p:cNvPr>
          <p:cNvSpPr txBox="1"/>
          <p:nvPr/>
        </p:nvSpPr>
        <p:spPr>
          <a:xfrm>
            <a:off x="8445231" y="6345843"/>
            <a:ext cx="27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70C0"/>
                </a:solidFill>
              </a:rPr>
              <a:t>Sosiaalibarometri 2023:3</a:t>
            </a:r>
          </a:p>
        </p:txBody>
      </p:sp>
      <p:pic>
        <p:nvPicPr>
          <p:cNvPr id="6" name="Sisällön paikkamerkki 5" descr="Sosiaalityöntekijöiltä kysytty integraation toteutumista hyvinvointialueilla. &#10;Väite: Sosiaali- ja terveydenhuollon integraatio. Toteutunut huonosti tai melko huonosti 70  % ja hyvin tai melko hyvin 10 %. &#10;Väite: Palveluketjujen eheys. Toteutunut huonosti tai melko huonosti 62 % ja hyvin tai melko hyvin 8 %.&#10;Väite: Tiedonkulku viranomaisten kesken. Toteutunut huonosti tai melko huonosti 53 % ja hyvin tai melko hyvin 20 %.&#10;Väite: Asiakkaiden ohjaaminen eri hallinnonalojen palveluiden välillä. Toteutunut huonosti tai melko huonosti 45 % ja hyvin tai melko hyvin 17 %.&#10;Väite: Tiedonkulku oman organisaation sisällä. Toteutunut huonosti tai melko huonosti 44 % ja hyvin tai melko hyvin 33 %.    ">
            <a:extLst>
              <a:ext uri="{FF2B5EF4-FFF2-40B4-BE49-F238E27FC236}">
                <a16:creationId xmlns:a16="http://schemas.microsoft.com/office/drawing/2014/main" id="{8D9CD8A3-4F64-3F78-6C09-5A1449570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35" y="228752"/>
            <a:ext cx="6117091" cy="6117091"/>
          </a:xfrm>
        </p:spPr>
      </p:pic>
    </p:spTree>
    <p:extLst>
      <p:ext uri="{BB962C8B-B14F-4D97-AF65-F5344CB8AC3E}">
        <p14:creationId xmlns:p14="http://schemas.microsoft.com/office/powerpoint/2010/main" val="391445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32446-2BE1-F37A-75E3-EDDE3011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Tietojohtaminen hyvinvointialueella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F5D872-6F58-9265-0EA2-883CCCBE8102}"/>
              </a:ext>
            </a:extLst>
          </p:cNvPr>
          <p:cNvSpPr txBox="1"/>
          <p:nvPr/>
        </p:nvSpPr>
        <p:spPr>
          <a:xfrm>
            <a:off x="8445231" y="6345843"/>
            <a:ext cx="27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70C0"/>
                </a:solidFill>
              </a:rPr>
              <a:t>Sosiaalibarometri 2023:3</a:t>
            </a:r>
          </a:p>
        </p:txBody>
      </p:sp>
      <p:pic>
        <p:nvPicPr>
          <p:cNvPr id="6" name="Sisällön paikkamerkki 5" descr="Sote-johtajien näkemykset tietojohtamisesta.&#10;Väite: Hyvinvointisuunnitelmaa ja -kertomusta hyödynnetään toiminnan suunnittelussa. Toteutunut hyvin tai melko hyvin 70 % ja huonosti tai melko huonosti 12 %. &#10;Väite: Tietojärjestelmien yhteensovittaminen toimii. Toteutunut hyvin tai melko hyvin 30 % ja huonosti tai melko huonosti 61 %. &#10;Väite: Tiedolla johtaminen toimii. Toteutunut hyvin tai melko hyvin 29 % ja huonosti tai melko huonosti 54 %. ">
            <a:extLst>
              <a:ext uri="{FF2B5EF4-FFF2-40B4-BE49-F238E27FC236}">
                <a16:creationId xmlns:a16="http://schemas.microsoft.com/office/drawing/2014/main" id="{51B81196-BFFA-2203-32EF-F6A70802C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5" y="1378538"/>
            <a:ext cx="5161935" cy="5161935"/>
          </a:xfrm>
        </p:spPr>
      </p:pic>
      <p:pic>
        <p:nvPicPr>
          <p:cNvPr id="13" name="Sisällön paikkamerkki 12" descr="Sote-johtajien näkemykset tietojohtamisesta hyvinvoinnin ja terveyden edistämisessä.&#10;Väite: Tavoitteet ja toimenpiteet määritelty strategisessa suunnittelussa. Toteutunut hyvin tai melko hyvin 70 % ja huonosti tai melko huonosti 15 %. &#10;Väite: Päätöksenteon valmistelussa ja arvioinnissa hyödynnetään hyten vaikutusarviointia. Toteutunut hyvin tai melko hyvin 47 % ja huonosti tai melko huonosti 16 %. &#10;Väite: Indikaattoreihin ja tuloksiin perustuva hyte-kerroin kannustaa hyvinvoinnin ja terveyden edistämiseen. Toteutunut hyvin tai melko hyvin 47 % ja huonosti tai melko huonosti 22 %. ">
            <a:extLst>
              <a:ext uri="{FF2B5EF4-FFF2-40B4-BE49-F238E27FC236}">
                <a16:creationId xmlns:a16="http://schemas.microsoft.com/office/drawing/2014/main" id="{BCF8240C-283C-3F92-AB06-1DA92992D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09" y="1378538"/>
            <a:ext cx="4991791" cy="4991791"/>
          </a:xfrm>
        </p:spPr>
      </p:pic>
    </p:spTree>
    <p:extLst>
      <p:ext uri="{BB962C8B-B14F-4D97-AF65-F5344CB8AC3E}">
        <p14:creationId xmlns:p14="http://schemas.microsoft.com/office/powerpoint/2010/main" val="352353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BB4733F-6D54-3456-384F-16D708B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520573"/>
            <a:ext cx="3421828" cy="3309149"/>
          </a:xfrm>
        </p:spPr>
        <p:txBody>
          <a:bodyPr>
            <a:normAutofit/>
          </a:bodyPr>
          <a:lstStyle/>
          <a:p>
            <a:r>
              <a:rPr lang="fi-FI"/>
              <a:t>Sote-järjestöt hyvinvointi-alueella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F5D872-6F58-9265-0EA2-883CCCBE8102}"/>
              </a:ext>
            </a:extLst>
          </p:cNvPr>
          <p:cNvSpPr txBox="1"/>
          <p:nvPr/>
        </p:nvSpPr>
        <p:spPr>
          <a:xfrm>
            <a:off x="8445231" y="6345843"/>
            <a:ext cx="27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70C0"/>
                </a:solidFill>
              </a:rPr>
              <a:t>Sosiaalibarometri 2023:3</a:t>
            </a:r>
          </a:p>
        </p:txBody>
      </p:sp>
      <p:pic>
        <p:nvPicPr>
          <p:cNvPr id="7" name="Sisällön paikkamerkki 6" descr="Sote-johtajien näkemyksiä sote-järjestöistä hyvinvointialueella. &#10;Väite: Toimivat rakenteet järjestöyhteistyölle. Toteutuu hyvin 56 % ja toteutuu huonosti 27 %. &#10;Väite: Järjestöjen näkemyksiä huomioidaan hyvinvointialueen strategisessa valmistelussa. Toteutuu hyvin 55 % ja toteutuu huonosti 20 %. &#10;Väite: Selkeät avustusmuodot ja avoin tiedotus niistä. Toteutuu hyvin 46 % ja toteutuu huonosti 31 %.&#10;Väite: Järjestöjen hyte-työ integroitu palveluketjuihin. Toteutuu hyvin 38 % ja toteutuu huonosti 38 %.  &#10;Väite: Asiakkaita ohjataan järjestöjen avun ja tuen piiriin. Toteutuu hyvin 36 % ja toteutuu huonosti 25 %. &#10;Väite: Tarjotaan järjestölle maksuttomia tai edullisia toimitiloja. Toteutuu hyvin 34% ja toteutuu huonosti 23 %. ">
            <a:extLst>
              <a:ext uri="{FF2B5EF4-FFF2-40B4-BE49-F238E27FC236}">
                <a16:creationId xmlns:a16="http://schemas.microsoft.com/office/drawing/2014/main" id="{E04C9520-5A27-18D7-79C2-F6591D794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97" y="244060"/>
            <a:ext cx="6101783" cy="6101783"/>
          </a:xfrm>
        </p:spPr>
      </p:pic>
    </p:spTree>
    <p:extLst>
      <p:ext uri="{BB962C8B-B14F-4D97-AF65-F5344CB8AC3E}">
        <p14:creationId xmlns:p14="http://schemas.microsoft.com/office/powerpoint/2010/main" val="111750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BB4733F-6D54-3456-384F-16D708B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520573"/>
            <a:ext cx="3421828" cy="3309149"/>
          </a:xfrm>
        </p:spPr>
        <p:txBody>
          <a:bodyPr>
            <a:normAutofit/>
          </a:bodyPr>
          <a:lstStyle/>
          <a:p>
            <a:r>
              <a:rPr lang="fi-FI"/>
              <a:t>Hyvinvointi-palvelujen henkilöstön haasteita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F5D872-6F58-9265-0EA2-883CCCBE8102}"/>
              </a:ext>
            </a:extLst>
          </p:cNvPr>
          <p:cNvSpPr txBox="1"/>
          <p:nvPr/>
        </p:nvSpPr>
        <p:spPr>
          <a:xfrm>
            <a:off x="8445231" y="6345843"/>
            <a:ext cx="27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70C0"/>
                </a:solidFill>
              </a:rPr>
              <a:t>Sosiaalibarometri 2023:3</a:t>
            </a:r>
          </a:p>
        </p:txBody>
      </p:sp>
      <p:pic>
        <p:nvPicPr>
          <p:cNvPr id="7" name="Sisällön paikkamerkki 6" descr="Hyvinvointipalvelujen henkilöstöä haastanut paljon tai melko paljon.&#10;Väite: Henkilöstön kuormittuneisuus.&#10;Sote-palveluissa 82 %, työllisyyspalveluissa 79 % ja Kelan palveluissa 63 %. &#10;Väite: Henkilöstön työmäärän kasvu.&#10;Sote-palveluissa 73 %, työllisyyspalveluissa 84 % ja Kelan palveluissa 68 %.&#10;Väite: Asiakkaiden moninaiset palvelutarpeet&#10;Sote-palveluissa 73 %, työllisyyspalveluissa 81 % ja Kelan palveluissa 70 %.  ">
            <a:extLst>
              <a:ext uri="{FF2B5EF4-FFF2-40B4-BE49-F238E27FC236}">
                <a16:creationId xmlns:a16="http://schemas.microsoft.com/office/drawing/2014/main" id="{588B30C8-3DED-5047-62C6-EBFDA03018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4" y="275901"/>
            <a:ext cx="5989272" cy="5989272"/>
          </a:xfrm>
        </p:spPr>
      </p:pic>
    </p:spTree>
    <p:extLst>
      <p:ext uri="{BB962C8B-B14F-4D97-AF65-F5344CB8AC3E}">
        <p14:creationId xmlns:p14="http://schemas.microsoft.com/office/powerpoint/2010/main" val="1161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CB92B-0985-F415-5831-DE362560F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Taustatietoja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9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711DD8-A34D-356C-33C1-F5AFE84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Kyselyyn vastanneet vastaajaryhmittäin</a:t>
            </a:r>
            <a:endParaRPr lang="fi-FI">
              <a:ea typeface="Calibri"/>
            </a:endParaRPr>
          </a:p>
        </p:txBody>
      </p:sp>
      <p:pic>
        <p:nvPicPr>
          <p:cNvPr id="4" name="Sisällön paikkamerkki 3" descr="Hyvinvointialueiden sote-johdolle lähetetty 458 kyselyä, vastanneita 139, vastausprosentti 30.&#10;Sosiaalityöntekijöille lähetetty kysely kirjaamojen kautta, vastanneita 420, vastausprosenttia ei voi määritellä. Yhteensä 559 vastaajaa.">
            <a:extLst>
              <a:ext uri="{FF2B5EF4-FFF2-40B4-BE49-F238E27FC236}">
                <a16:creationId xmlns:a16="http://schemas.microsoft.com/office/drawing/2014/main" id="{D88C2E3C-8DCD-098C-6CCC-C033B470E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969" y="1947133"/>
            <a:ext cx="11915253" cy="410942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F5D872-6F58-9265-0EA2-883CCCBE8102}"/>
              </a:ext>
            </a:extLst>
          </p:cNvPr>
          <p:cNvSpPr txBox="1"/>
          <p:nvPr/>
        </p:nvSpPr>
        <p:spPr>
          <a:xfrm>
            <a:off x="8267949" y="6336513"/>
            <a:ext cx="27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70C0"/>
                </a:solidFill>
              </a:rPr>
              <a:t>Sosiaalibarometri 2023:3</a:t>
            </a:r>
          </a:p>
        </p:txBody>
      </p:sp>
    </p:spTree>
    <p:extLst>
      <p:ext uri="{BB962C8B-B14F-4D97-AF65-F5344CB8AC3E}">
        <p14:creationId xmlns:p14="http://schemas.microsoft.com/office/powerpoint/2010/main" val="4108115147"/>
      </p:ext>
    </p:extLst>
  </p:cSld>
  <p:clrMapOvr>
    <a:masterClrMapping/>
  </p:clrMapOvr>
</p:sld>
</file>

<file path=ppt/theme/theme1.xml><?xml version="1.0" encoding="utf-8"?>
<a:theme xmlns:a="http://schemas.openxmlformats.org/drawingml/2006/main" name="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PPmallipohja_2022  -  Vain luku" id="{D6B70007-E5D7-4379-95FB-15069BE074E6}" vid="{671FAC12-FE91-4A0E-A7A7-42786D601546}"/>
    </a:ext>
  </a:extLst>
</a:theme>
</file>

<file path=ppt/theme/theme2.xml><?xml version="1.0" encoding="utf-8"?>
<a:theme xmlns:a="http://schemas.openxmlformats.org/drawingml/2006/main" name="2_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PPmallipohja_2022  -  Vain luku" id="{D6B70007-E5D7-4379-95FB-15069BE074E6}" vid="{20C6F3A6-E870-473C-B9CF-CA3790DA8373}"/>
    </a:ext>
  </a:extLst>
</a:theme>
</file>

<file path=ppt/theme/theme3.xml><?xml version="1.0" encoding="utf-8"?>
<a:theme xmlns:a="http://schemas.openxmlformats.org/drawingml/2006/main" name="3_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PPmallipohja_2022  -  Vain luku" id="{D6B70007-E5D7-4379-95FB-15069BE074E6}" vid="{734B7860-0768-4AFA-9203-8692F72EBC0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8704EC37EE96E489A03B67A608719D9" ma:contentTypeVersion="12" ma:contentTypeDescription="Luo uusi asiakirja." ma:contentTypeScope="" ma:versionID="185b38faa160f190ef0c0314279dbc47">
  <xsd:schema xmlns:xsd="http://www.w3.org/2001/XMLSchema" xmlns:xs="http://www.w3.org/2001/XMLSchema" xmlns:p="http://schemas.microsoft.com/office/2006/metadata/properties" xmlns:ns2="33bde14b-ee1a-4ba5-b188-9195c18fab8f" xmlns:ns3="8da151c6-3fa8-413a-b1b2-a12d6959f853" targetNamespace="http://schemas.microsoft.com/office/2006/metadata/properties" ma:root="true" ma:fieldsID="1480e8686ac0f34abb43e77c6029e5fd" ns2:_="" ns3:_="">
    <xsd:import namespace="33bde14b-ee1a-4ba5-b188-9195c18fab8f"/>
    <xsd:import namespace="8da151c6-3fa8-413a-b1b2-a12d6959f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de14b-ee1a-4ba5-b188-9195c18fa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d732930-64eb-4479-88a2-f398bef695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151c6-3fa8-413a-b1b2-a12d6959f8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db9442a-6b76-4b1b-a963-af687598693f}" ma:internalName="TaxCatchAll" ma:showField="CatchAllData" ma:web="8da151c6-3fa8-413a-b1b2-a12d6959f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a151c6-3fa8-413a-b1b2-a12d6959f853" xsi:nil="true"/>
    <lcf76f155ced4ddcb4097134ff3c332f xmlns="33bde14b-ee1a-4ba5-b188-9195c18fab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581CEB-AF1F-433D-BD46-F2BBFDC29334}"/>
</file>

<file path=customXml/itemProps2.xml><?xml version="1.0" encoding="utf-8"?>
<ds:datastoreItem xmlns:ds="http://schemas.openxmlformats.org/officeDocument/2006/customXml" ds:itemID="{F2D2B734-F461-41BE-9109-E5D8311927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8D1A7-14FB-47FF-B151-EAEEDF7E9B6F}">
  <ds:schemaRefs>
    <ds:schemaRef ds:uri="3889c8f3-e835-4462-b4ae-901dcb22f42c"/>
    <ds:schemaRef ds:uri="630a0fb9-664e-4aac-984c-f436df6df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SOSTE_PPmallipohja_2022</Template>
  <TotalTime>0</TotalTime>
  <Words>271</Words>
  <Application>Microsoft Office PowerPoint</Application>
  <PresentationFormat>Laajakuva</PresentationFormat>
  <Paragraphs>43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Calibri</vt:lpstr>
      <vt:lpstr>Arial</vt:lpstr>
      <vt:lpstr>SOSTE2022</vt:lpstr>
      <vt:lpstr>2_SOSTE2022</vt:lpstr>
      <vt:lpstr>3_SOSTE2022</vt:lpstr>
      <vt:lpstr>Suomen sosiaali ja terveys ry</vt:lpstr>
      <vt:lpstr>Infografiikat</vt:lpstr>
      <vt:lpstr>Huolena hyvinvointi-alueiden resurssien riittävyys</vt:lpstr>
      <vt:lpstr>Integraation toteutuminen hyvinvointi-alueella</vt:lpstr>
      <vt:lpstr>Tietojohtaminen hyvinvointialueella</vt:lpstr>
      <vt:lpstr>Sote-järjestöt hyvinvointi-alueella</vt:lpstr>
      <vt:lpstr>Hyvinvointi-palvelujen henkilöstön haasteita</vt:lpstr>
      <vt:lpstr>Taustatietoja</vt:lpstr>
      <vt:lpstr>Kyselyyn vastanneet vastaajaryhmittäin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sosiaali ja terveys ry</dc:title>
  <dc:creator>Pia Londén</dc:creator>
  <cp:lastModifiedBy>Sami Liukkonen</cp:lastModifiedBy>
  <cp:revision>1</cp:revision>
  <dcterms:created xsi:type="dcterms:W3CDTF">2023-09-27T04:56:03Z</dcterms:created>
  <dcterms:modified xsi:type="dcterms:W3CDTF">2023-10-09T07:41:51Z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0x0101006E45176093943F4AA91D8C1547E54B4F</vt:lpwstr>
  </property>
  <property fmtid="{D5CDD505-2E9C-101B-9397-08002B2CF9AE}" pid="3" name="MediaServiceImageTags">
    <vt:lpwstr/>
  </property>
</Properties>
</file>